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bin"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slides/slide3.xml" ContentType="application/vnd.openxmlformats-officedocument.presentationml.slide+xml"/>
  <Override PartName="/ppt/slides/charts/chart3.xml" ContentType="application/vnd.openxmlformats-officedocument.drawingml.chart+xml"/>
  <Override PartName="/ppt/notesSlides/notesSlide3.xml" ContentType="application/vnd.openxmlformats-officedocument.presentationml.notesSlide+xml"/>
  <Override PartName="/ppt/slides/slide4.xml" ContentType="application/vnd.openxmlformats-officedocument.presentationml.slide+xml"/>
  <Override PartName="/ppt/slides/charts/chart4.xml" ContentType="application/vnd.openxmlformats-officedocument.drawingml.chart+xml"/>
  <Override PartName="/ppt/notesSlides/notesSlide4.xml" ContentType="application/vnd.openxmlformats-officedocument.presentationml.notesSlide+xml"/>
  <Override PartName="/ppt/slides/slide5.xml" ContentType="application/vnd.openxmlformats-officedocument.presentationml.slide+xml"/>
  <Override PartName="/ppt/slides/charts/chart5.xml" ContentType="application/vnd.openxmlformats-officedocument.drawingml.chart+xml"/>
  <Override PartName="/ppt/notesSlides/notesSlide5.xml" ContentType="application/vnd.openxmlformats-officedocument.presentationml.notesSlide+xml"/>
  <Override PartName="/ppt/slides/slide6.xml" ContentType="application/vnd.openxmlformats-officedocument.presentationml.slide+xml"/>
  <Override PartName="/ppt/slides/charts/chart6.xml" ContentType="application/vnd.openxmlformats-officedocument.drawingml.chart+xml"/>
  <Override PartName="/ppt/notesSlides/notesSlide6.xml" ContentType="application/vnd.openxmlformats-officedocument.presentationml.notesSlide+xml"/>
  <Override PartName="/ppt/slides/slide7.xml" ContentType="application/vnd.openxmlformats-officedocument.presentationml.slide+xml"/>
  <Override PartName="/ppt/slides/charts/chart7.xml" ContentType="application/vnd.openxmlformats-officedocument.drawingml.chart+xml"/>
  <Override PartName="/ppt/notesSlides/notesSlide7.xml" ContentType="application/vnd.openxmlformats-officedocument.presentationml.notesSlide+xml"/>
  <Override PartName="/ppt/slides/slide8.xml" ContentType="application/vnd.openxmlformats-officedocument.presentationml.slide+xml"/>
  <Override PartName="/ppt/slides/charts/chart8.xml" ContentType="application/vnd.openxmlformats-officedocument.drawingml.chart+xml"/>
  <Override PartName="/ppt/notesSlides/notesSlide8.xml" ContentType="application/vnd.openxmlformats-officedocument.presentationml.notesSlide+xml"/>
  <Override PartName="/ppt/slides/slide9.xml" ContentType="application/vnd.openxmlformats-officedocument.presentationml.slide+xml"/>
  <Override PartName="/ppt/slides/charts/chart9.xml" ContentType="application/vnd.openxmlformats-officedocument.drawingml.chart+xml"/>
  <Override PartName="/ppt/notesSlides/notesSlide9.xml" ContentType="application/vnd.openxmlformats-officedocument.presentationml.notesSlide+xml"/>
  <Override PartName="/ppt/slides/slidea.xml" ContentType="application/vnd.openxmlformats-officedocument.presentationml.slide+xml"/>
  <Override PartName="/ppt/slides/charts/charta.xml" ContentType="application/vnd.openxmlformats-officedocument.drawingml.chart+xml"/>
  <Override PartName="/ppt/notesSlides/notesSlidea.xml" ContentType="application/vnd.openxmlformats-officedocument.presentationml.notesSlide+xml"/>
  <Override PartName="/ppt/slides/slideb.xml" ContentType="application/vnd.openxmlformats-officedocument.presentationml.slide+xml"/>
  <Override PartName="/ppt/slides/charts/chartb.xml" ContentType="application/vnd.openxmlformats-officedocument.drawingml.chart+xml"/>
  <Override PartName="/ppt/notesSlides/notesSlideb.xml" ContentType="application/vnd.openxmlformats-officedocument.presentationml.notesSlide+xml"/>
  <Override PartName="/ppt/slides/slidec.xml" ContentType="application/vnd.openxmlformats-officedocument.presentationml.slide+xml"/>
  <Override PartName="/ppt/slides/charts/chartc.xml" ContentType="application/vnd.openxmlformats-officedocument.drawingml.chart+xml"/>
  <Override PartName="/ppt/notesSlides/notesSlidec.xml" ContentType="application/vnd.openxmlformats-officedocument.presentationml.notesSlide+xml"/>
  <Override PartName="/ppt/slides/slided.xml" ContentType="application/vnd.openxmlformats-officedocument.presentationml.slide+xml"/>
  <Override PartName="/ppt/slides/charts/chartd.xml" ContentType="application/vnd.openxmlformats-officedocument.drawingml.chart+xml"/>
  <Override PartName="/ppt/notesSlides/notesSlided.xml" ContentType="application/vnd.openxmlformats-officedocument.presentationml.notesSlide+xml"/>
  <Override PartName="/ppt/slides/slidee.xml" ContentType="application/vnd.openxmlformats-officedocument.presentationml.slide+xml"/>
  <Override PartName="/ppt/slides/charts/charte.xml" ContentType="application/vnd.openxmlformats-officedocument.drawingml.chart+xml"/>
  <Override PartName="/ppt/notesSlides/notesSlidee.xml" ContentType="application/vnd.openxmlformats-officedocument.presentationml.notesSlide+xml"/>
  <Override PartName="/ppt/slides/slidef.xml" ContentType="application/vnd.openxmlformats-officedocument.presentationml.slide+xml"/>
  <Override PartName="/ppt/slides/charts/chartf.xml" ContentType="application/vnd.openxmlformats-officedocument.drawingml.chart+xml"/>
  <Override PartName="/ppt/notesSlides/notesSlidef.xml" ContentType="application/vnd.openxmlformats-officedocument.presentationml.notesSlide+xml"/>
  <Override PartName="/ppt/slides/slide10.xml" ContentType="application/vnd.openxmlformats-officedocument.presentationml.slide+xml"/>
  <Override PartName="/ppt/slides/charts/chart10.xml" ContentType="application/vnd.openxmlformats-officedocument.drawingml.chart+xml"/>
  <Override PartName="/ppt/notesSlides/notesSlide10.xml" ContentType="application/vnd.openxmlformats-officedocument.presentationml.notesSlide+xml"/>
  <Override PartName="/ppt/slides/slide11.xml" ContentType="application/vnd.openxmlformats-officedocument.presentationml.slide+xml"/>
  <Override PartName="/ppt/slides/charts/chart11.xml" ContentType="application/vnd.openxmlformats-officedocument.drawingml.chart+xml"/>
  <Override PartName="/ppt/notesSlides/notesSlide11.xml" ContentType="application/vnd.openxmlformats-officedocument.presentationml.notesSlide+xml"/>
  <Override PartName="/ppt/slides/slide12.xml" ContentType="application/vnd.openxmlformats-officedocument.presentationml.slide+xml"/>
  <Override PartName="/ppt/slides/charts/chart12.xml" ContentType="application/vnd.openxmlformats-officedocument.drawingml.chart+xml"/>
  <Override PartName="/ppt/notesSlides/notesSlide12.xml" ContentType="application/vnd.openxmlformats-officedocument.presentationml.notesSlide+xml"/>
  <Override PartName="/ppt/slides/slide13.xml" ContentType="application/vnd.openxmlformats-officedocument.presentationml.slide+xml"/>
  <Override PartName="/ppt/slides/charts/chart13.xml" ContentType="application/vnd.openxmlformats-officedocument.drawingml.chart+xml"/>
  <Override PartName="/ppt/notesSlides/notesSlide13.xml" ContentType="application/vnd.openxmlformats-officedocument.presentationml.notesSlide+xml"/>
  <Override PartName="/ppt/slides/slide14.xml" ContentType="application/vnd.openxmlformats-officedocument.presentationml.slide+xml"/>
  <Override PartName="/ppt/slides/charts/chart14.xml" ContentType="application/vnd.openxmlformats-officedocument.drawingml.chart+xml"/>
  <Override PartName="/ppt/notesSlides/notesSlide14.xml" ContentType="application/vnd.openxmlformats-officedocument.presentationml.notesSlide+xml"/>
  <Override PartName="/ppt/slides/slide15.xml" ContentType="application/vnd.openxmlformats-officedocument.presentationml.slide+xml"/>
  <Override PartName="/ppt/slides/charts/chart15.xml" ContentType="application/vnd.openxmlformats-officedocument.drawingml.chart+xml"/>
  <Override PartName="/ppt/notesSlides/notesSlide15.xml" ContentType="application/vnd.openxmlformats-officedocument.presentationml.notesSlide+xml"/>
  <Override PartName="/ppt/slides/slide16.xml" ContentType="application/vnd.openxmlformats-officedocument.presentationml.slide+xml"/>
  <Override PartName="/ppt/slides/charts/chart16.xml" ContentType="application/vnd.openxmlformats-officedocument.drawingml.chart+xml"/>
  <Override PartName="/ppt/notesSlides/notesSlide16.xml" ContentType="application/vnd.openxmlformats-officedocument.presentationml.notesSlide+xml"/>
  <Override PartName="/ppt/slides/slide17.xml" ContentType="application/vnd.openxmlformats-officedocument.presentationml.slide+xml"/>
  <Override PartName="/ppt/slides/charts/chart17.xml" ContentType="application/vnd.openxmlformats-officedocument.drawingml.chart+xml"/>
  <Override PartName="/ppt/notesSlides/notesSlide17.xml" ContentType="application/vnd.openxmlformats-officedocument.presentationml.notesSlide+xml"/>
  <Override PartName="/ppt/slides/slide18.xml" ContentType="application/vnd.openxmlformats-officedocument.presentationml.slide+xml"/>
  <Override PartName="/ppt/slides/charts/chart18.xml" ContentType="application/vnd.openxmlformats-officedocument.drawingml.chart+xml"/>
  <Override PartName="/ppt/notesSlides/notesSlide18.xml" ContentType="application/vnd.openxmlformats-officedocument.presentationml.notesSlide+xml"/>
  <Override PartName="/ppt/slides/slide19.xml" ContentType="application/vnd.openxmlformats-officedocument.presentationml.slide+xml"/>
  <Override PartName="/ppt/slides/charts/chart19.xml" ContentType="application/vnd.openxmlformats-officedocument.drawingml.chart+xml"/>
  <Override PartName="/ppt/notesSlides/notesSlide19.xml" ContentType="application/vnd.openxmlformats-officedocument.presentationml.notesSlide+xml"/>
  <Override PartName="/ppt/slides/slide1a.xml" ContentType="application/vnd.openxmlformats-officedocument.presentationml.slide+xml"/>
  <Override PartName="/ppt/slides/charts/chart1a.xml" ContentType="application/vnd.openxmlformats-officedocument.drawingml.chart+xml"/>
  <Override PartName="/ppt/notesSlides/notesSlide1a.xml" ContentType="application/vnd.openxmlformats-officedocument.presentationml.notesSlide+xml"/>
  <Override PartName="/ppt/slides/slide1b.xml" ContentType="application/vnd.openxmlformats-officedocument.presentationml.slide+xml"/>
  <Override PartName="/ppt/slides/charts/chart1b.xml" ContentType="application/vnd.openxmlformats-officedocument.drawingml.chart+xml"/>
  <Override PartName="/ppt/notesSlides/notesSlide1b.xml" ContentType="application/vnd.openxmlformats-officedocument.presentationml.notesSlide+xml"/>
  <Override PartName="/ppt/slides/slide1c.xml" ContentType="application/vnd.openxmlformats-officedocument.presentationml.slide+xml"/>
  <Override PartName="/ppt/slides/charts/chart1c.xml" ContentType="application/vnd.openxmlformats-officedocument.drawingml.chart+xml"/>
  <Override PartName="/ppt/notesSlides/notesSlide1c.xml" ContentType="application/vnd.openxmlformats-officedocument.presentationml.notesSlide+xml"/>
  <Override PartName="/ppt/slides/slide1d.xml" ContentType="application/vnd.openxmlformats-officedocument.presentationml.slide+xml"/>
  <Override PartName="/ppt/slides/charts/chart1d.xml" ContentType="application/vnd.openxmlformats-officedocument.drawingml.chart+xml"/>
  <Override PartName="/ppt/notesSlides/notesSlide1d.xml" ContentType="application/vnd.openxmlformats-officedocument.presentationml.notesSlide+xml"/>
  <Override PartName="/ppt/slides/slide1e.xml" ContentType="application/vnd.openxmlformats-officedocument.presentationml.slide+xml"/>
  <Override PartName="/ppt/slides/charts/chart1e.xml" ContentType="application/vnd.openxmlformats-officedocument.drawingml.chart+xml"/>
  <Override PartName="/ppt/notesSlides/notesSlide1e.xml" ContentType="application/vnd.openxmlformats-officedocument.presentationml.notesSlide+xml"/>
  <Override PartName="/ppt/slides/slide1f.xml" ContentType="application/vnd.openxmlformats-officedocument.presentationml.slide+xml"/>
  <Override PartName="/ppt/slides/charts/chart1f.xml" ContentType="application/vnd.openxmlformats-officedocument.drawingml.chart+xml"/>
  <Override PartName="/ppt/notesSlides/notesSlide1f.xml" ContentType="application/vnd.openxmlformats-officedocument.presentationml.notesSlide+xml"/>
  <Override PartName="/ppt/slides/slide20.xml" ContentType="application/vnd.openxmlformats-officedocument.presentationml.slide+xml"/>
  <Override PartName="/ppt/slides/charts/chart20.xml" ContentType="application/vnd.openxmlformats-officedocument.drawingml.chart+xml"/>
  <Override PartName="/ppt/notesSlides/notesSlide20.xml" ContentType="application/vnd.openxmlformats-officedocument.presentationml.notesSlide+xml"/>
  <Override PartName="/ppt/slides/slide21.xml" ContentType="application/vnd.openxmlformats-officedocument.presentationml.slide+xml"/>
  <Override PartName="/ppt/slides/charts/chart21.xml" ContentType="application/vnd.openxmlformats-officedocument.drawingml.chart+xml"/>
  <Override PartName="/ppt/notesSlides/notesSlide21.xml" ContentType="application/vnd.openxmlformats-officedocument.presentationml.notesSlide+xml"/>
  <Override PartName="/ppt/slides/slide22.xml" ContentType="application/vnd.openxmlformats-officedocument.presentationml.slide+xml"/>
  <Override PartName="/ppt/slides/charts/chart22.xml" ContentType="application/vnd.openxmlformats-officedocument.drawingml.chart+xml"/>
  <Override PartName="/ppt/notesSlides/notesSlide22.xml" ContentType="application/vnd.openxmlformats-officedocument.presentationml.notesSlide+xml"/>
  <Override PartName="/ppt/slides/slide23.xml" ContentType="application/vnd.openxmlformats-officedocument.presentationml.slide+xml"/>
  <Override PartName="/ppt/slides/charts/chart23.xml" ContentType="application/vnd.openxmlformats-officedocument.drawingml.chart+xml"/>
  <Override PartName="/ppt/notesSlides/notesSlide23.xml" ContentType="application/vnd.openxmlformats-officedocument.presentationml.notesSlide+xml"/>
  <Override PartName="/ppt/slides/slide24.xml" ContentType="application/vnd.openxmlformats-officedocument.presentationml.slide+xml"/>
  <Override PartName="/ppt/slides/charts/chart24.xml" ContentType="application/vnd.openxmlformats-officedocument.drawingml.chart+xml"/>
  <Override PartName="/ppt/notesSlides/notesSlide24.xml" ContentType="application/vnd.openxmlformats-officedocument.presentationml.notesSlide+xml"/>
  <Override PartName="/ppt/slides/slide25.xml" ContentType="application/vnd.openxmlformats-officedocument.presentationml.slide+xml"/>
  <Override PartName="/ppt/slides/charts/chart25.xml" ContentType="application/vnd.openxmlformats-officedocument.drawingml.chart+xml"/>
  <Override PartName="/ppt/notesSlides/notesSlide25.xml" ContentType="application/vnd.openxmlformats-officedocument.presentationml.notesSlide+xml"/>
  <Override PartName="/ppt/slides/slide26.xml" ContentType="application/vnd.openxmlformats-officedocument.presentationml.slide+xml"/>
  <Override PartName="/ppt/slides/charts/chart26.xml" ContentType="application/vnd.openxmlformats-officedocument.drawingml.chart+xml"/>
  <Override PartName="/ppt/notesSlides/notesSlide26.xml" ContentType="application/vnd.openxmlformats-officedocument.presentationml.notesSlide+xml"/>
  <Override PartName="/ppt/slides/slide27.xml" ContentType="application/vnd.openxmlformats-officedocument.presentationml.slide+xml"/>
  <Override PartName="/ppt/slides/charts/chart27.xml" ContentType="application/vnd.openxmlformats-officedocument.drawingml.chart+xml"/>
  <Override PartName="/ppt/notesSlides/notesSlide27.xml" ContentType="application/vnd.openxmlformats-officedocument.presentationml.notesSlide+xml"/>
  <Override PartName="/ppt/slides/slide28.xml" ContentType="application/vnd.openxmlformats-officedocument.presentationml.slide+xml"/>
  <Override PartName="/ppt/slides/charts/chart28.xml" ContentType="application/vnd.openxmlformats-officedocument.drawingml.chart+xml"/>
  <Override PartName="/ppt/notesSlides/notesSlide28.xml" ContentType="application/vnd.openxmlformats-officedocument.presentationml.notesSlide+xml"/>
  <Override PartName="/ppt/slides/slide29.xml" ContentType="application/vnd.openxmlformats-officedocument.presentationml.slide+xml"/>
  <Override PartName="/ppt/slides/charts/chart29.xml" ContentType="application/vnd.openxmlformats-officedocument.drawingml.chart+xml"/>
  <Override PartName="/ppt/notesSlides/notesSlide29.xml" ContentType="application/vnd.openxmlformats-officedocument.presentationml.notesSlide+xml"/>
  <Override PartName="/ppt/slides/slide2a.xml" ContentType="application/vnd.openxmlformats-officedocument.presentationml.slide+xml"/>
  <Override PartName="/ppt/slides/charts/chart2a.xml" ContentType="application/vnd.openxmlformats-officedocument.drawingml.chart+xml"/>
  <Override PartName="/ppt/notesSlides/notesSlide2a.xml" ContentType="application/vnd.openxmlformats-officedocument.presentationml.notesSlide+xml"/>
  <Override PartName="/ppt/slides/slide2b.xml" ContentType="application/vnd.openxmlformats-officedocument.presentationml.slide+xml"/>
  <Override PartName="/ppt/slides/charts/chart2b.xml" ContentType="application/vnd.openxmlformats-officedocument.drawingml.chart+xml"/>
  <Override PartName="/ppt/notesSlides/notesSlide2b.xml" ContentType="application/vnd.openxmlformats-officedocument.presentationml.notesSlide+xml"/>
  <Override PartName="/ppt/slides/slide2c.xml" ContentType="application/vnd.openxmlformats-officedocument.presentationml.slide+xml"/>
  <Override PartName="/ppt/slides/charts/chart2c.xml" ContentType="application/vnd.openxmlformats-officedocument.drawingml.chart+xml"/>
  <Override PartName="/ppt/notesSlides/notesSlide2c.xml" ContentType="application/vnd.openxmlformats-officedocument.presentationml.notesSlide+xml"/>
  <Override PartName="/ppt/slides/slide2d.xml" ContentType="application/vnd.openxmlformats-officedocument.presentationml.slide+xml"/>
  <Override PartName="/ppt/slides/charts/chart2d.xml" ContentType="application/vnd.openxmlformats-officedocument.drawingml.chart+xml"/>
  <Override PartName="/ppt/notesSlides/notesSlide2d.xml" ContentType="application/vnd.openxmlformats-officedocument.presentationml.notesSlide+xml"/>
  <Override PartName="/ppt/slides/slide2e.xml" ContentType="application/vnd.openxmlformats-officedocument.presentationml.slide+xml"/>
  <Override PartName="/ppt/slides/charts/chart2e.xml" ContentType="application/vnd.openxmlformats-officedocument.drawingml.chart+xml"/>
  <Override PartName="/ppt/notesSlides/notesSlide2e.xml" ContentType="application/vnd.openxmlformats-officedocument.presentationml.notesSlide+xml"/>
  <Override PartName="/ppt/slides/slide2f.xml" ContentType="application/vnd.openxmlformats-officedocument.presentationml.slide+xml"/>
  <Override PartName="/ppt/slides/charts/chart2f.xml" ContentType="application/vnd.openxmlformats-officedocument.drawingml.chart+xml"/>
  <Override PartName="/ppt/notesSlides/notesSlide2f.xml" ContentType="application/vnd.openxmlformats-officedocument.presentationml.notesSlide+xml"/>
  <Override PartName="/ppt/slides/slide30.xml" ContentType="application/vnd.openxmlformats-officedocument.presentationml.slide+xml"/>
  <Override PartName="/ppt/slides/charts/chart30.xml" ContentType="application/vnd.openxmlformats-officedocument.drawingml.chart+xml"/>
  <Override PartName="/ppt/notesSlides/notesSlide30.xml" ContentType="application/vnd.openxmlformats-officedocument.presentationml.notesSlide+xml"/>
  <Override PartName="/ppt/slides/slide31.xml" ContentType="application/vnd.openxmlformats-officedocument.presentationml.slide+xml"/>
  <Override PartName="/ppt/slides/charts/chart31.xml" ContentType="application/vnd.openxmlformats-officedocument.drawingml.chart+xml"/>
  <Override PartName="/ppt/notesSlides/notesSlide31.xml" ContentType="application/vnd.openxmlformats-officedocument.presentationml.notesSlide+xml"/>
  <Override PartName="/ppt/slides/slide32.xml" ContentType="application/vnd.openxmlformats-officedocument.presentationml.slide+xml"/>
  <Override PartName="/ppt/slides/charts/chart32.xml" ContentType="application/vnd.openxmlformats-officedocument.drawingml.chart+xml"/>
  <Override PartName="/ppt/notesSlides/notesSlide32.xml" ContentType="application/vnd.openxmlformats-officedocument.presentationml.notesSlide+xml"/>
  <Override PartName="/ppt/slides/slide33.xml" ContentType="application/vnd.openxmlformats-officedocument.presentationml.slide+xml"/>
  <Override PartName="/ppt/slides/charts/chart33.xml" ContentType="application/vnd.openxmlformats-officedocument.drawingml.chart+xml"/>
  <Override PartName="/ppt/notesSlides/notesSlide33.xml" ContentType="application/vnd.openxmlformats-officedocument.presentationml.notesSlide+xml"/>
  <Override PartName="/ppt/slides/slide34.xml" ContentType="application/vnd.openxmlformats-officedocument.presentationml.slide+xml"/>
  <Override PartName="/ppt/slides/charts/chart34.xml" ContentType="application/vnd.openxmlformats-officedocument.drawingml.chart+xml"/>
  <Override PartName="/ppt/notesSlides/notesSlide34.xml" ContentType="application/vnd.openxmlformats-officedocument.presentationml.notesSlide+xml"/>
  <Override PartName="/ppt/slides/slide35.xml" ContentType="application/vnd.openxmlformats-officedocument.presentationml.slide+xml"/>
  <Override PartName="/ppt/slides/charts/chart35.xml" ContentType="application/vnd.openxmlformats-officedocument.drawingml.chart+xml"/>
  <Override PartName="/ppt/notesSlides/notesSlide35.xml" ContentType="application/vnd.openxmlformats-officedocument.presentationml.notesSlide+xml"/>
  <Override PartName="/ppt/slides/slide36.xml" ContentType="application/vnd.openxmlformats-officedocument.presentationml.slide+xml"/>
  <Override PartName="/ppt/slides/charts/chart36.xml" ContentType="application/vnd.openxmlformats-officedocument.drawingml.chart+xml"/>
  <Override PartName="/ppt/notesSlides/notesSlide36.xml" ContentType="application/vnd.openxmlformats-officedocument.presentationml.notesSlide+xml"/>
  <Override PartName="/ppt/slides/slide37.xml" ContentType="application/vnd.openxmlformats-officedocument.presentationml.slide+xml"/>
  <Override PartName="/ppt/slides/charts/chart37.xml" ContentType="application/vnd.openxmlformats-officedocument.drawingml.chart+xml"/>
  <Override PartName="/ppt/notesSlides/notesSlide37.xml" ContentType="application/vnd.openxmlformats-officedocument.presentationml.notesSlide+xml"/>
  <Override PartName="/ppt/slides/slide38.xml" ContentType="application/vnd.openxmlformats-officedocument.presentationml.slide+xml"/>
  <Override PartName="/ppt/slides/charts/chart38.xml" ContentType="application/vnd.openxmlformats-officedocument.drawingml.chart+xml"/>
  <Override PartName="/ppt/notesSlides/notesSlide38.xml" ContentType="application/vnd.openxmlformats-officedocument.presentationml.notesSlide+xml"/>
  <Override PartName="/ppt/slides/slide39.xml" ContentType="application/vnd.openxmlformats-officedocument.presentationml.slide+xml"/>
  <Override PartName="/ppt/slides/charts/chart39.xml" ContentType="application/vnd.openxmlformats-officedocument.drawingml.chart+xml"/>
  <Override PartName="/ppt/notesSlides/notesSlide39.xml" ContentType="application/vnd.openxmlformats-officedocument.presentationml.notesSlide+xml"/>
  <Override PartName="/ppt/slides/slide3a.xml" ContentType="application/vnd.openxmlformats-officedocument.presentationml.slide+xml"/>
  <Override PartName="/ppt/slides/charts/chart3a.xml" ContentType="application/vnd.openxmlformats-officedocument.drawingml.chart+xml"/>
  <Override PartName="/ppt/notesSlides/notesSlide3a.xml" ContentType="application/vnd.openxmlformats-officedocument.presentationml.notesSlide+xml"/>
  <Override PartName="/ppt/slides/slide3b.xml" ContentType="application/vnd.openxmlformats-officedocument.presentationml.slide+xml"/>
  <Override PartName="/ppt/slides/charts/chart3b.xml" ContentType="application/vnd.openxmlformats-officedocument.drawingml.chart+xml"/>
  <Override PartName="/ppt/notesSlides/notesSlide3b.xml" ContentType="application/vnd.openxmlformats-officedocument.presentationml.notesSlide+xml"/>
  <Override PartName="/ppt/slides/slide3c.xml" ContentType="application/vnd.openxmlformats-officedocument.presentationml.slide+xml"/>
  <Override PartName="/ppt/slides/charts/chart3c.xml" ContentType="application/vnd.openxmlformats-officedocument.drawingml.chart+xml"/>
  <Override PartName="/ppt/notesSlides/notesSlide3c.xml" ContentType="application/vnd.openxmlformats-officedocument.presentationml.notesSlide+xml"/>
  <Override PartName="/ppt/slides/slide3d.xml" ContentType="application/vnd.openxmlformats-officedocument.presentationml.slide+xml"/>
  <Override PartName="/ppt/slides/charts/chart3d.xml" ContentType="application/vnd.openxmlformats-officedocument.drawingml.chart+xml"/>
  <Override PartName="/ppt/notesSlides/notesSlide3d.xml" ContentType="application/vnd.openxmlformats-officedocument.presentationml.notesSlide+xml"/>
  <Override PartName="/ppt/slides/slide3e.xml" ContentType="application/vnd.openxmlformats-officedocument.presentationml.slide+xml"/>
  <Override PartName="/ppt/slides/charts/chart3e.xml" ContentType="application/vnd.openxmlformats-officedocument.drawingml.chart+xml"/>
  <Override PartName="/ppt/notesSlides/notesSlide3e.xml" ContentType="application/vnd.openxmlformats-officedocument.presentationml.notesSlide+xml"/>
  <Override PartName="/ppt/slides/slide3f.xml" ContentType="application/vnd.openxmlformats-officedocument.presentationml.slide+xml"/>
  <Override PartName="/ppt/slides/charts/chart3f.xml" ContentType="application/vnd.openxmlformats-officedocument.drawingml.chart+xml"/>
  <Override PartName="/ppt/notesSlides/notesSlide3f.xml" ContentType="application/vnd.openxmlformats-officedocument.presentationml.notesSlide+xml"/>
  <Override PartName="/ppt/slides/slide40.xml" ContentType="application/vnd.openxmlformats-officedocument.presentationml.slide+xml"/>
  <Override PartName="/ppt/slides/charts/chart40.xml" ContentType="application/vnd.openxmlformats-officedocument.drawingml.chart+xml"/>
  <Override PartName="/ppt/notesSlides/notesSlide40.xml" ContentType="application/vnd.openxmlformats-officedocument.presentationml.notesSlide+xml"/>
  <Override PartName="/ppt/slides/slide41.xml" ContentType="application/vnd.openxmlformats-officedocument.presentationml.slide+xml"/>
  <Override PartName="/ppt/slides/charts/chart41.xml" ContentType="application/vnd.openxmlformats-officedocument.drawingml.chart+xml"/>
  <Override PartName="/ppt/notesSlides/notesSlide41.xml" ContentType="application/vnd.openxmlformats-officedocument.presentationml.notesSlide+xml"/>
  <Override PartName="/ppt/slides/slide42.xml" ContentType="application/vnd.openxmlformats-officedocument.presentationml.slide+xml"/>
  <Override PartName="/ppt/slides/charts/chart42.xml" ContentType="application/vnd.openxmlformats-officedocument.drawingml.chart+xml"/>
  <Override PartName="/ppt/notesSlides/notesSlide42.xml" ContentType="application/vnd.openxmlformats-officedocument.presentationml.notesSlide+xml"/>
  <Override PartName="/ppt/slides/slide43.xml" ContentType="application/vnd.openxmlformats-officedocument.presentationml.slide+xml"/>
  <Override PartName="/ppt/slides/charts/chart43.xml" ContentType="application/vnd.openxmlformats-officedocument.drawingml.chart+xml"/>
  <Override PartName="/ppt/notesSlides/notesSlide43.xml" ContentType="application/vnd.openxmlformats-officedocument.presentationml.notesSlide+xml"/>
  <Override PartName="/ppt/slides/slide44.xml" ContentType="application/vnd.openxmlformats-officedocument.presentationml.slide+xml"/>
  <Override PartName="/ppt/slides/charts/chart44.xml" ContentType="application/vnd.openxmlformats-officedocument.drawingml.chart+xml"/>
  <Override PartName="/ppt/notesSlides/notesSlide44.xml" ContentType="application/vnd.openxmlformats-officedocument.presentationml.notesSlide+xml"/>
  <Override PartName="/ppt/slides/slide45.xml" ContentType="application/vnd.openxmlformats-officedocument.presentationml.slide+xml"/>
  <Override PartName="/ppt/slides/charts/chart45.xml" ContentType="application/vnd.openxmlformats-officedocument.drawingml.chart+xml"/>
  <Override PartName="/ppt/notesSlides/notesSlide45.xml" ContentType="application/vnd.openxmlformats-officedocument.presentationml.notesSlide+xml"/>
  <Override PartName="/ppt/slides/slide46.xml" ContentType="application/vnd.openxmlformats-officedocument.presentationml.slide+xml"/>
  <Override PartName="/ppt/slides/charts/chart46.xml" ContentType="application/vnd.openxmlformats-officedocument.drawingml.chart+xml"/>
  <Override PartName="/ppt/notesSlides/notesSlide46.xml" ContentType="application/vnd.openxmlformats-officedocument.presentationml.notesSlide+xml"/>
  <Override PartName="/ppt/slides/slide47.xml" ContentType="application/vnd.openxmlformats-officedocument.presentationml.slide+xml"/>
  <Override PartName="/ppt/slides/charts/chart47.xml" ContentType="application/vnd.openxmlformats-officedocument.drawingml.chart+xml"/>
  <Override PartName="/ppt/notesSlides/notesSlide47.xml" ContentType="application/vnd.openxmlformats-officedocument.presentationml.notesSlide+xml"/>
  <Override PartName="/ppt/slides/slide48.xml" ContentType="application/vnd.openxmlformats-officedocument.presentationml.slide+xml"/>
  <Override PartName="/ppt/slides/charts/chart48.xml" ContentType="application/vnd.openxmlformats-officedocument.drawingml.chart+xml"/>
  <Override PartName="/ppt/notesSlides/notesSlide48.xml" ContentType="application/vnd.openxmlformats-officedocument.presentationml.notesSlide+xml"/>
  <Override PartName="/ppt/slides/slide49.xml" ContentType="application/vnd.openxmlformats-officedocument.presentationml.slide+xml"/>
  <Override PartName="/ppt/slides/charts/chart49.xml" ContentType="application/vnd.openxmlformats-officedocument.drawingml.chart+xml"/>
  <Override PartName="/ppt/notesSlides/notesSlide49.xml" ContentType="application/vnd.openxmlformats-officedocument.presentationml.notesSlide+xml"/>
  <Override PartName="/ppt/slides/slide4a.xml" ContentType="application/vnd.openxmlformats-officedocument.presentationml.slide+xml"/>
  <Override PartName="/ppt/slides/charts/chart4a.xml" ContentType="application/vnd.openxmlformats-officedocument.drawingml.chart+xml"/>
  <Override PartName="/ppt/notesSlides/notesSlide4a.xml" ContentType="application/vnd.openxmlformats-officedocument.presentationml.notesSlide+xml"/>
  <Override PartName="/ppt/slides/slide4b.xml" ContentType="application/vnd.openxmlformats-officedocument.presentationml.slide+xml"/>
  <Override PartName="/ppt/slides/charts/chart4b.xml" ContentType="application/vnd.openxmlformats-officedocument.drawingml.chart+xml"/>
  <Override PartName="/ppt/notesSlides/notesSlide4b.xml" ContentType="application/vnd.openxmlformats-officedocument.presentationml.notesSlide+xml"/>
  <Override PartName="/ppt/slides/slide4c.xml" ContentType="application/vnd.openxmlformats-officedocument.presentationml.slide+xml"/>
  <Override PartName="/ppt/slides/charts/chart4c.xml" ContentType="application/vnd.openxmlformats-officedocument.drawingml.chart+xml"/>
  <Override PartName="/ppt/notesSlides/notesSlide4c.xml" ContentType="application/vnd.openxmlformats-officedocument.presentationml.notesSlide+xml"/>
  <Override PartName="/ppt/slides/slide4d.xml" ContentType="application/vnd.openxmlformats-officedocument.presentationml.slide+xml"/>
  <Override PartName="/ppt/slides/charts/chart4d.xml" ContentType="application/vnd.openxmlformats-officedocument.drawingml.chart+xml"/>
  <Override PartName="/ppt/notesSlides/notesSlide4d.xml" ContentType="application/vnd.openxmlformats-officedocument.presentationml.notesSlide+xml"/>
  <Override PartName="/ppt/slides/slide4e.xml" ContentType="application/vnd.openxmlformats-officedocument.presentationml.slide+xml"/>
  <Override PartName="/ppt/slides/charts/chart4e.xml" ContentType="application/vnd.openxmlformats-officedocument.drawingml.chart+xml"/>
  <Override PartName="/ppt/notesSlides/notesSlide4e.xml" ContentType="application/vnd.openxmlformats-officedocument.presentationml.notesSlide+xml"/>
  <Override PartName="/ppt/slides/slide4f.xml" ContentType="application/vnd.openxmlformats-officedocument.presentationml.slide+xml"/>
  <Override PartName="/ppt/slides/charts/chart4f.xml" ContentType="application/vnd.openxmlformats-officedocument.drawingml.chart+xml"/>
  <Override PartName="/ppt/notesSlides/notesSlide4f.xml" ContentType="application/vnd.openxmlformats-officedocument.presentationml.notesSlide+xml"/>
  <Override PartName="/ppt/slides/slide50.xml" ContentType="application/vnd.openxmlformats-officedocument.presentationml.slide+xml"/>
  <Override PartName="/ppt/slides/charts/chart50.xml" ContentType="application/vnd.openxmlformats-officedocument.drawingml.chart+xml"/>
  <Override PartName="/ppt/notesSlides/notesSlide50.xml" ContentType="application/vnd.openxmlformats-officedocument.presentationml.notesSlide+xml"/>
  <Override PartName="/ppt/slides/slide51.xml" ContentType="application/vnd.openxmlformats-officedocument.presentationml.slide+xml"/>
  <Override PartName="/ppt/slides/charts/chart51.xml" ContentType="application/vnd.openxmlformats-officedocument.drawingml.chart+xml"/>
  <Override PartName="/ppt/notesSlides/notesSlide51.xml" ContentType="application/vnd.openxmlformats-officedocument.presentationml.notesSlide+xml"/>
  <Override PartName="/ppt/slides/slide52.xml" ContentType="application/vnd.openxmlformats-officedocument.presentationml.slide+xml"/>
  <Override PartName="/ppt/slides/charts/chart52.xml" ContentType="application/vnd.openxmlformats-officedocument.drawingml.chart+xml"/>
  <Override PartName="/ppt/notesSlides/notesSlide52.xml" ContentType="application/vnd.openxmlformats-officedocument.presentationml.notesSlide+xml"/>
  <Override PartName="/ppt/slides/slide53.xml" ContentType="application/vnd.openxmlformats-officedocument.presentationml.slide+xml"/>
  <Override PartName="/ppt/slides/charts/chart53.xml" ContentType="application/vnd.openxmlformats-officedocument.drawingml.chart+xml"/>
  <Override PartName="/ppt/notesSlides/notesSlide53.xml" ContentType="application/vnd.openxmlformats-officedocument.presentationml.notesSlide+xml"/>
  <Override PartName="/ppt/slides/slide54.xml" ContentType="application/vnd.openxmlformats-officedocument.presentationml.slide+xml"/>
  <Override PartName="/ppt/slides/charts/chart54.xml" ContentType="application/vnd.openxmlformats-officedocument.drawingml.chart+xml"/>
  <Override PartName="/ppt/notesSlides/notesSlide54.xml" ContentType="application/vnd.openxmlformats-officedocument.presentationml.notesSlide+xml"/>
  <Override PartName="/ppt/slides/slide55.xml" ContentType="application/vnd.openxmlformats-officedocument.presentationml.slide+xml"/>
  <Override PartName="/ppt/slides/charts/chart55.xml" ContentType="application/vnd.openxmlformats-officedocument.drawingml.chart+xml"/>
  <Override PartName="/ppt/notesSlides/notesSlide55.xml" ContentType="application/vnd.openxmlformats-officedocument.presentationml.notesSlide+xml"/>
  <Override PartName="/ppt/slides/slide56.xml" ContentType="application/vnd.openxmlformats-officedocument.presentationml.slide+xml"/>
  <Override PartName="/ppt/slides/charts/chart56.xml" ContentType="application/vnd.openxmlformats-officedocument.drawingml.chart+xml"/>
  <Override PartName="/ppt/notesSlides/notesSlide56.xml" ContentType="application/vnd.openxmlformats-officedocument.presentationml.notesSlide+xml"/>
  <Override PartName="/ppt/slides/slide57.xml" ContentType="application/vnd.openxmlformats-officedocument.presentationml.slide+xml"/>
  <Override PartName="/ppt/slides/charts/chart57.xml" ContentType="application/vnd.openxmlformats-officedocument.drawingml.chart+xml"/>
  <Override PartName="/ppt/notesSlides/notesSlide57.xml" ContentType="application/vnd.openxmlformats-officedocument.presentationml.notesSlide+xml"/>
  <Override PartName="/ppt/slides/slide58.xml" ContentType="application/vnd.openxmlformats-officedocument.presentationml.slide+xml"/>
  <Override PartName="/ppt/slides/charts/chart58.xml" ContentType="application/vnd.openxmlformats-officedocument.drawingml.chart+xml"/>
  <Override PartName="/ppt/notesSlides/notesSlide58.xml" ContentType="application/vnd.openxmlformats-officedocument.presentationml.notesSlide+xml"/>
  <Override PartName="/ppt/slides/slide59.xml" ContentType="application/vnd.openxmlformats-officedocument.presentationml.slide+xml"/>
  <Override PartName="/ppt/slides/charts/chart59.xml" ContentType="application/vnd.openxmlformats-officedocument.drawingml.chart+xml"/>
  <Override PartName="/ppt/notesSlides/notesSlide59.xml" ContentType="application/vnd.openxmlformats-officedocument.presentationml.notesSlide+xml"/>
  <Override PartName="/ppt/slides/slide5a.xml" ContentType="application/vnd.openxmlformats-officedocument.presentationml.slide+xml"/>
  <Override PartName="/ppt/slides/charts/chart5a.xml" ContentType="application/vnd.openxmlformats-officedocument.drawingml.chart+xml"/>
  <Override PartName="/ppt/notesSlides/notesSlide5a.xml" ContentType="application/vnd.openxmlformats-officedocument.presentationml.notesSlide+xml"/>
  <Override PartName="/ppt/slides/slide5b.xml" ContentType="application/vnd.openxmlformats-officedocument.presentationml.slide+xml"/>
  <Override PartName="/ppt/slides/charts/chart5b.xml" ContentType="application/vnd.openxmlformats-officedocument.drawingml.chart+xml"/>
  <Override PartName="/ppt/notesSlides/notesSlide5b.xml" ContentType="application/vnd.openxmlformats-officedocument.presentationml.notesSlide+xml"/>
  <Override PartName="/ppt/slides/slide5c.xml" ContentType="application/vnd.openxmlformats-officedocument.presentationml.slide+xml"/>
  <Override PartName="/ppt/slides/charts/chart5c.xml" ContentType="application/vnd.openxmlformats-officedocument.drawingml.chart+xml"/>
  <Override PartName="/ppt/notesSlides/notesSlide5c.xml" ContentType="application/vnd.openxmlformats-officedocument.presentationml.notesSlide+xml"/>
  <Override PartName="/ppt/slides/slide5d.xml" ContentType="application/vnd.openxmlformats-officedocument.presentationml.slide+xml"/>
  <Override PartName="/ppt/slides/charts/chart5d.xml" ContentType="application/vnd.openxmlformats-officedocument.drawingml.chart+xml"/>
  <Override PartName="/ppt/notesSlides/notesSlide5d.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60" r:id="R0b03fd4c43694f11"/>
    <p:sldId id="261" r:id="R156b338e295f4235"/>
    <p:sldId id="262" r:id="R3d81d2ac244f4e11"/>
    <p:sldId id="263" r:id="R12bbb19366a94d3d"/>
    <p:sldId id="264" r:id="R91a9593634324943"/>
    <p:sldId id="265" r:id="Rdf29ba47645a4fa8"/>
    <p:sldId id="266" r:id="Rd67827325af04d41"/>
    <p:sldId id="267" r:id="R3dc0d7f634a64e2f"/>
    <p:sldId id="268" r:id="R8c44fd413e1d4e67"/>
    <p:sldId id="269" r:id="Rf56f202818414ec8"/>
    <p:sldId id="270" r:id="R5c390eb9aa524711"/>
    <p:sldId id="271" r:id="Rb9238d2f307d42fb"/>
    <p:sldId id="272" r:id="R55bead7ee370473d"/>
    <p:sldId id="273" r:id="Red143682729a4fd0"/>
    <p:sldId id="274" r:id="R18f320139acd493c"/>
    <p:sldId id="275" r:id="R00acc25b73bd4d2b"/>
    <p:sldId id="276" r:id="Ra00fb6692ae54907"/>
    <p:sldId id="277" r:id="R3756b1f970074cb4"/>
    <p:sldId id="278" r:id="R93b23f4472d54423"/>
    <p:sldId id="279" r:id="Rab5f2a307f6c4eec"/>
    <p:sldId id="280" r:id="R319f6484721d4e39"/>
    <p:sldId id="281" r:id="R1d8ff690e6f74048"/>
    <p:sldId id="282" r:id="R814e1a9915b646c5"/>
    <p:sldId id="283" r:id="Rc7d9ee2fc03343b8"/>
    <p:sldId id="284" r:id="R6ceaaa74019a4951"/>
    <p:sldId id="285" r:id="R5e51b82c2d3d458c"/>
    <p:sldId id="286" r:id="R6aa5d2ac43ca48d9"/>
    <p:sldId id="287" r:id="R5aa9312f73c14bd7"/>
    <p:sldId id="288" r:id="Ra2367b296440464a"/>
    <p:sldId id="289" r:id="Rdf813b4dd2bb4eff"/>
    <p:sldId id="290" r:id="R0725da575d06446d"/>
    <p:sldId id="291" r:id="R3d96eb629d444457"/>
    <p:sldId id="292" r:id="Rd18144f800f24eac"/>
    <p:sldId id="293" r:id="Rb2150d5d4d714624"/>
    <p:sldId id="294" r:id="R926788195f6e468c"/>
    <p:sldId id="295" r:id="Re3861fe43b6445b6"/>
    <p:sldId id="296" r:id="Rffd6cb8bb47d4fa3"/>
    <p:sldId id="297" r:id="Rf730112d6e6b4cf5"/>
    <p:sldId id="298" r:id="R351281987c424f16"/>
    <p:sldId id="299" r:id="Rd0ad5f6594394dc2"/>
    <p:sldId id="300" r:id="Rdf048a9d26c14667"/>
    <p:sldId id="301" r:id="R7eec22d09e794419"/>
    <p:sldId id="302" r:id="Re3ee8a70fc6345cd"/>
    <p:sldId id="303" r:id="R8be4d1d6ab234414"/>
    <p:sldId id="304" r:id="Re10ed0dddb264c65"/>
    <p:sldId id="305" r:id="R0d15c1d75db946d9"/>
    <p:sldId id="306" r:id="R7eeef9901a1e4cbd"/>
    <p:sldId id="307" r:id="Raf7d7ff94f8c4f88"/>
    <p:sldId id="308" r:id="Re69537bb15bd4c4d"/>
    <p:sldId id="309" r:id="R21f66c28d84346af"/>
    <p:sldId id="310" r:id="Re2052b07081a4c08"/>
    <p:sldId id="311" r:id="R22e1856fa6aa41e5"/>
    <p:sldId id="312" r:id="Rf02bb3a0210b4070"/>
    <p:sldId id="313" r:id="R0e0acd8880da41d8"/>
    <p:sldId id="314" r:id="Rdb61e8701b8940b5"/>
    <p:sldId id="315" r:id="R0d8a5d5ade6041c7"/>
    <p:sldId id="316" r:id="Rb55c1f189f224d61"/>
    <p:sldId id="317" r:id="R2b160117c2a14837"/>
    <p:sldId id="318" r:id="Rc4dd9fbafe65420d"/>
    <p:sldId id="319" r:id="R8c560c49e2db47d8"/>
    <p:sldId id="320" r:id="R9fdc8b248e0a44f3"/>
    <p:sldId id="321" r:id="R2feeb8fcd8494845"/>
    <p:sldId id="322" r:id="Rf5e0e597a6c24b48"/>
    <p:sldId id="323" r:id="R5bc78c6479e14677"/>
    <p:sldId id="324" r:id="R98020abdbf3e4a0c"/>
    <p:sldId id="325" r:id="R034251abb3a54afe"/>
    <p:sldId id="326" r:id="R5154b1f3304c45d9"/>
    <p:sldId id="327" r:id="R7aafbf5b81b74055"/>
    <p:sldId id="328" r:id="R602a3b0487a147aa"/>
    <p:sldId id="329" r:id="Rcb12dfb18195432d"/>
    <p:sldId id="330" r:id="Reffb1812db8a4bf8"/>
    <p:sldId id="331" r:id="R2db7229cf9dd4b3a"/>
    <p:sldId id="332" r:id="R2e299334c05b4d07"/>
    <p:sldId id="333" r:id="R8a6622a00b384aa5"/>
    <p:sldId id="334" r:id="R2016298b88a24dc5"/>
    <p:sldId id="335" r:id="R14e06af164b14f3c"/>
    <p:sldId id="336" r:id="R9aebd4602469450e"/>
    <p:sldId id="337" r:id="R890c20ee6f4f42f2"/>
    <p:sldId id="338" r:id="R6cb08474c67643b9"/>
    <p:sldId id="339" r:id="R196e595cc53a40db"/>
    <p:sldId id="340" r:id="R648b7a13704d438d"/>
    <p:sldId id="341" r:id="R039b576595244924"/>
    <p:sldId id="342" r:id="R1a25a73ab591410f"/>
    <p:sldId id="343" r:id="R2c6c9664d082486f"/>
    <p:sldId id="344" r:id="Rf431c8d4ab324a2f"/>
    <p:sldId id="345" r:id="R911e99e6da8d425e"/>
    <p:sldId id="346" r:id="R9c8678f2c3b248f5"/>
    <p:sldId id="347" r:id="Rb1c5651aba374aac"/>
    <p:sldId id="348" r:id="Rba6e53164c75445a"/>
    <p:sldId id="349" r:id="R75dda0da049f406a"/>
    <p:sldId id="350" r:id="R3a68a8a41f7e402a"/>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72F"/>
    <a:srgbClr val="339966"/>
    <a:srgbClr val="1D4D6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15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tableStyles" Target="tableStyles.xml" Id="rId8" /><Relationship Type="http://schemas.openxmlformats.org/officeDocument/2006/relationships/theme" Target="theme/theme1.xml" Id="rId7" /><Relationship Type="http://schemas.openxmlformats.org/officeDocument/2006/relationships/slideMaster" Target="slideMasters/slideMaster1.xml" Id="rId1" /><Relationship Type="http://schemas.openxmlformats.org/officeDocument/2006/relationships/viewProps" Target="viewProps.xml" Id="rId6" /><Relationship Type="http://schemas.openxmlformats.org/officeDocument/2006/relationships/presProps" Target="presProps.xml" Id="rId5" /><Relationship Type="http://schemas.openxmlformats.org/officeDocument/2006/relationships/notesMaster" Target="notesMasters/notesMaster1.xml" Id="rId4" /><Relationship Type="http://schemas.openxmlformats.org/officeDocument/2006/relationships/slide" Target="/ppt/slides/slide3.xml" Id="R0b03fd4c43694f11" /><Relationship Type="http://schemas.openxmlformats.org/officeDocument/2006/relationships/slide" Target="/ppt/slides/slide4.xml" Id="R156b338e295f4235" /><Relationship Type="http://schemas.openxmlformats.org/officeDocument/2006/relationships/slide" Target="/ppt/slides/slide5.xml" Id="R3d81d2ac244f4e11" /><Relationship Type="http://schemas.openxmlformats.org/officeDocument/2006/relationships/slide" Target="/ppt/slides/slide6.xml" Id="R12bbb19366a94d3d" /><Relationship Type="http://schemas.openxmlformats.org/officeDocument/2006/relationships/slide" Target="/ppt/slides/slide7.xml" Id="R91a9593634324943" /><Relationship Type="http://schemas.openxmlformats.org/officeDocument/2006/relationships/slide" Target="/ppt/slides/slide8.xml" Id="Rdf29ba47645a4fa8" /><Relationship Type="http://schemas.openxmlformats.org/officeDocument/2006/relationships/slide" Target="/ppt/slides/slide9.xml" Id="Rd67827325af04d41" /><Relationship Type="http://schemas.openxmlformats.org/officeDocument/2006/relationships/slide" Target="/ppt/slides/slidea.xml" Id="R3dc0d7f634a64e2f" /><Relationship Type="http://schemas.openxmlformats.org/officeDocument/2006/relationships/slide" Target="/ppt/slides/slideb.xml" Id="R8c44fd413e1d4e67" /><Relationship Type="http://schemas.openxmlformats.org/officeDocument/2006/relationships/slide" Target="/ppt/slides/slidec.xml" Id="Rf56f202818414ec8" /><Relationship Type="http://schemas.openxmlformats.org/officeDocument/2006/relationships/slide" Target="/ppt/slides/slided.xml" Id="R5c390eb9aa524711" /><Relationship Type="http://schemas.openxmlformats.org/officeDocument/2006/relationships/slide" Target="/ppt/slides/slidee.xml" Id="Rb9238d2f307d42fb" /><Relationship Type="http://schemas.openxmlformats.org/officeDocument/2006/relationships/slide" Target="/ppt/slides/slidef.xml" Id="R55bead7ee370473d" /><Relationship Type="http://schemas.openxmlformats.org/officeDocument/2006/relationships/slide" Target="/ppt/slides/slide10.xml" Id="Red143682729a4fd0" /><Relationship Type="http://schemas.openxmlformats.org/officeDocument/2006/relationships/slide" Target="/ppt/slides/slide11.xml" Id="R18f320139acd493c" /><Relationship Type="http://schemas.openxmlformats.org/officeDocument/2006/relationships/slide" Target="/ppt/slides/slide12.xml" Id="R00acc25b73bd4d2b" /><Relationship Type="http://schemas.openxmlformats.org/officeDocument/2006/relationships/slide" Target="/ppt/slides/slide13.xml" Id="Ra00fb6692ae54907" /><Relationship Type="http://schemas.openxmlformats.org/officeDocument/2006/relationships/slide" Target="/ppt/slides/slide14.xml" Id="R3756b1f970074cb4" /><Relationship Type="http://schemas.openxmlformats.org/officeDocument/2006/relationships/slide" Target="/ppt/slides/slide15.xml" Id="R93b23f4472d54423" /><Relationship Type="http://schemas.openxmlformats.org/officeDocument/2006/relationships/slide" Target="/ppt/slides/slide16.xml" Id="Rab5f2a307f6c4eec" /><Relationship Type="http://schemas.openxmlformats.org/officeDocument/2006/relationships/slide" Target="/ppt/slides/slide17.xml" Id="R319f6484721d4e39" /><Relationship Type="http://schemas.openxmlformats.org/officeDocument/2006/relationships/slide" Target="/ppt/slides/slide18.xml" Id="R1d8ff690e6f74048" /><Relationship Type="http://schemas.openxmlformats.org/officeDocument/2006/relationships/slide" Target="/ppt/slides/slide19.xml" Id="R814e1a9915b646c5" /><Relationship Type="http://schemas.openxmlformats.org/officeDocument/2006/relationships/slide" Target="/ppt/slides/slide1a.xml" Id="Rc7d9ee2fc03343b8" /><Relationship Type="http://schemas.openxmlformats.org/officeDocument/2006/relationships/slide" Target="/ppt/slides/slide1b.xml" Id="R6ceaaa74019a4951" /><Relationship Type="http://schemas.openxmlformats.org/officeDocument/2006/relationships/slide" Target="/ppt/slides/slide1c.xml" Id="R5e51b82c2d3d458c" /><Relationship Type="http://schemas.openxmlformats.org/officeDocument/2006/relationships/slide" Target="/ppt/slides/slide1d.xml" Id="R6aa5d2ac43ca48d9" /><Relationship Type="http://schemas.openxmlformats.org/officeDocument/2006/relationships/slide" Target="/ppt/slides/slide1e.xml" Id="R5aa9312f73c14bd7" /><Relationship Type="http://schemas.openxmlformats.org/officeDocument/2006/relationships/slide" Target="/ppt/slides/slide1f.xml" Id="Ra2367b296440464a" /><Relationship Type="http://schemas.openxmlformats.org/officeDocument/2006/relationships/slide" Target="/ppt/slides/slide20.xml" Id="Rdf813b4dd2bb4eff" /><Relationship Type="http://schemas.openxmlformats.org/officeDocument/2006/relationships/slide" Target="/ppt/slides/slide21.xml" Id="R0725da575d06446d" /><Relationship Type="http://schemas.openxmlformats.org/officeDocument/2006/relationships/slide" Target="/ppt/slides/slide22.xml" Id="R3d96eb629d444457" /><Relationship Type="http://schemas.openxmlformats.org/officeDocument/2006/relationships/slide" Target="/ppt/slides/slide23.xml" Id="Rd18144f800f24eac" /><Relationship Type="http://schemas.openxmlformats.org/officeDocument/2006/relationships/slide" Target="/ppt/slides/slide24.xml" Id="Rb2150d5d4d714624" /><Relationship Type="http://schemas.openxmlformats.org/officeDocument/2006/relationships/slide" Target="/ppt/slides/slide25.xml" Id="R926788195f6e468c" /><Relationship Type="http://schemas.openxmlformats.org/officeDocument/2006/relationships/slide" Target="/ppt/slides/slide26.xml" Id="Re3861fe43b6445b6" /><Relationship Type="http://schemas.openxmlformats.org/officeDocument/2006/relationships/slide" Target="/ppt/slides/slide27.xml" Id="Rffd6cb8bb47d4fa3" /><Relationship Type="http://schemas.openxmlformats.org/officeDocument/2006/relationships/slide" Target="/ppt/slides/slide28.xml" Id="Rf730112d6e6b4cf5" /><Relationship Type="http://schemas.openxmlformats.org/officeDocument/2006/relationships/slide" Target="/ppt/slides/slide29.xml" Id="R351281987c424f16" /><Relationship Type="http://schemas.openxmlformats.org/officeDocument/2006/relationships/slide" Target="/ppt/slides/slide2a.xml" Id="Rd0ad5f6594394dc2" /><Relationship Type="http://schemas.openxmlformats.org/officeDocument/2006/relationships/slide" Target="/ppt/slides/slide2b.xml" Id="Rdf048a9d26c14667" /><Relationship Type="http://schemas.openxmlformats.org/officeDocument/2006/relationships/slide" Target="/ppt/slides/slide2c.xml" Id="R7eec22d09e794419" /><Relationship Type="http://schemas.openxmlformats.org/officeDocument/2006/relationships/slide" Target="/ppt/slides/slide2d.xml" Id="Re3ee8a70fc6345cd" /><Relationship Type="http://schemas.openxmlformats.org/officeDocument/2006/relationships/slide" Target="/ppt/slides/slide2e.xml" Id="R8be4d1d6ab234414" /><Relationship Type="http://schemas.openxmlformats.org/officeDocument/2006/relationships/slide" Target="/ppt/slides/slide2f.xml" Id="Re10ed0dddb264c65" /><Relationship Type="http://schemas.openxmlformats.org/officeDocument/2006/relationships/slide" Target="/ppt/slides/slide30.xml" Id="R0d15c1d75db946d9" /><Relationship Type="http://schemas.openxmlformats.org/officeDocument/2006/relationships/slide" Target="/ppt/slides/slide31.xml" Id="R7eeef9901a1e4cbd" /><Relationship Type="http://schemas.openxmlformats.org/officeDocument/2006/relationships/slide" Target="/ppt/slides/slide32.xml" Id="Raf7d7ff94f8c4f88" /><Relationship Type="http://schemas.openxmlformats.org/officeDocument/2006/relationships/slide" Target="/ppt/slides/slide33.xml" Id="Re69537bb15bd4c4d" /><Relationship Type="http://schemas.openxmlformats.org/officeDocument/2006/relationships/slide" Target="/ppt/slides/slide34.xml" Id="R21f66c28d84346af" /><Relationship Type="http://schemas.openxmlformats.org/officeDocument/2006/relationships/slide" Target="/ppt/slides/slide35.xml" Id="Re2052b07081a4c08" /><Relationship Type="http://schemas.openxmlformats.org/officeDocument/2006/relationships/slide" Target="/ppt/slides/slide36.xml" Id="R22e1856fa6aa41e5" /><Relationship Type="http://schemas.openxmlformats.org/officeDocument/2006/relationships/slide" Target="/ppt/slides/slide37.xml" Id="Rf02bb3a0210b4070" /><Relationship Type="http://schemas.openxmlformats.org/officeDocument/2006/relationships/slide" Target="/ppt/slides/slide38.xml" Id="R0e0acd8880da41d8" /><Relationship Type="http://schemas.openxmlformats.org/officeDocument/2006/relationships/slide" Target="/ppt/slides/slide39.xml" Id="Rdb61e8701b8940b5" /><Relationship Type="http://schemas.openxmlformats.org/officeDocument/2006/relationships/slide" Target="/ppt/slides/slide3a.xml" Id="R0d8a5d5ade6041c7" /><Relationship Type="http://schemas.openxmlformats.org/officeDocument/2006/relationships/slide" Target="/ppt/slides/slide3b.xml" Id="Rb55c1f189f224d61" /><Relationship Type="http://schemas.openxmlformats.org/officeDocument/2006/relationships/slide" Target="/ppt/slides/slide3c.xml" Id="R2b160117c2a14837" /><Relationship Type="http://schemas.openxmlformats.org/officeDocument/2006/relationships/slide" Target="/ppt/slides/slide3d.xml" Id="Rc4dd9fbafe65420d" /><Relationship Type="http://schemas.openxmlformats.org/officeDocument/2006/relationships/slide" Target="/ppt/slides/slide3e.xml" Id="R8c560c49e2db47d8" /><Relationship Type="http://schemas.openxmlformats.org/officeDocument/2006/relationships/slide" Target="/ppt/slides/slide3f.xml" Id="R9fdc8b248e0a44f3" /><Relationship Type="http://schemas.openxmlformats.org/officeDocument/2006/relationships/slide" Target="/ppt/slides/slide40.xml" Id="R2feeb8fcd8494845" /><Relationship Type="http://schemas.openxmlformats.org/officeDocument/2006/relationships/slide" Target="/ppt/slides/slide41.xml" Id="Rf5e0e597a6c24b48" /><Relationship Type="http://schemas.openxmlformats.org/officeDocument/2006/relationships/slide" Target="/ppt/slides/slide42.xml" Id="R5bc78c6479e14677" /><Relationship Type="http://schemas.openxmlformats.org/officeDocument/2006/relationships/slide" Target="/ppt/slides/slide43.xml" Id="R98020abdbf3e4a0c" /><Relationship Type="http://schemas.openxmlformats.org/officeDocument/2006/relationships/slide" Target="/ppt/slides/slide44.xml" Id="R034251abb3a54afe" /><Relationship Type="http://schemas.openxmlformats.org/officeDocument/2006/relationships/slide" Target="/ppt/slides/slide45.xml" Id="R5154b1f3304c45d9" /><Relationship Type="http://schemas.openxmlformats.org/officeDocument/2006/relationships/slide" Target="/ppt/slides/slide46.xml" Id="R7aafbf5b81b74055" /><Relationship Type="http://schemas.openxmlformats.org/officeDocument/2006/relationships/slide" Target="/ppt/slides/slide47.xml" Id="R602a3b0487a147aa" /><Relationship Type="http://schemas.openxmlformats.org/officeDocument/2006/relationships/slide" Target="/ppt/slides/slide48.xml" Id="Rcb12dfb18195432d" /><Relationship Type="http://schemas.openxmlformats.org/officeDocument/2006/relationships/slide" Target="/ppt/slides/slide49.xml" Id="Reffb1812db8a4bf8" /><Relationship Type="http://schemas.openxmlformats.org/officeDocument/2006/relationships/slide" Target="/ppt/slides/slide4a.xml" Id="R2db7229cf9dd4b3a" /><Relationship Type="http://schemas.openxmlformats.org/officeDocument/2006/relationships/slide" Target="/ppt/slides/slide4b.xml" Id="R2e299334c05b4d07" /><Relationship Type="http://schemas.openxmlformats.org/officeDocument/2006/relationships/slide" Target="/ppt/slides/slide4c.xml" Id="R8a6622a00b384aa5" /><Relationship Type="http://schemas.openxmlformats.org/officeDocument/2006/relationships/slide" Target="/ppt/slides/slide4d.xml" Id="R2016298b88a24dc5" /><Relationship Type="http://schemas.openxmlformats.org/officeDocument/2006/relationships/slide" Target="/ppt/slides/slide4e.xml" Id="R14e06af164b14f3c" /><Relationship Type="http://schemas.openxmlformats.org/officeDocument/2006/relationships/slide" Target="/ppt/slides/slide4f.xml" Id="R9aebd4602469450e" /><Relationship Type="http://schemas.openxmlformats.org/officeDocument/2006/relationships/slide" Target="/ppt/slides/slide50.xml" Id="R890c20ee6f4f42f2" /><Relationship Type="http://schemas.openxmlformats.org/officeDocument/2006/relationships/slide" Target="/ppt/slides/slide51.xml" Id="R6cb08474c67643b9" /><Relationship Type="http://schemas.openxmlformats.org/officeDocument/2006/relationships/slide" Target="/ppt/slides/slide52.xml" Id="R196e595cc53a40db" /><Relationship Type="http://schemas.openxmlformats.org/officeDocument/2006/relationships/slide" Target="/ppt/slides/slide53.xml" Id="R648b7a13704d438d" /><Relationship Type="http://schemas.openxmlformats.org/officeDocument/2006/relationships/slide" Target="/ppt/slides/slide54.xml" Id="R039b576595244924" /><Relationship Type="http://schemas.openxmlformats.org/officeDocument/2006/relationships/slide" Target="/ppt/slides/slide55.xml" Id="R1a25a73ab591410f" /><Relationship Type="http://schemas.openxmlformats.org/officeDocument/2006/relationships/slide" Target="/ppt/slides/slide56.xml" Id="R2c6c9664d082486f" /><Relationship Type="http://schemas.openxmlformats.org/officeDocument/2006/relationships/slide" Target="/ppt/slides/slide57.xml" Id="Rf431c8d4ab324a2f" /><Relationship Type="http://schemas.openxmlformats.org/officeDocument/2006/relationships/slide" Target="/ppt/slides/slide58.xml" Id="R911e99e6da8d425e" /><Relationship Type="http://schemas.openxmlformats.org/officeDocument/2006/relationships/slide" Target="/ppt/slides/slide59.xml" Id="R9c8678f2c3b248f5" /><Relationship Type="http://schemas.openxmlformats.org/officeDocument/2006/relationships/slide" Target="/ppt/slides/slide5a.xml" Id="Rb1c5651aba374aac" /><Relationship Type="http://schemas.openxmlformats.org/officeDocument/2006/relationships/slide" Target="/ppt/slides/slide5b.xml" Id="Rba6e53164c75445a" /><Relationship Type="http://schemas.openxmlformats.org/officeDocument/2006/relationships/slide" Target="/ppt/slides/slide5c.xml" Id="R75dda0da049f406a" /><Relationship Type="http://schemas.openxmlformats.org/officeDocument/2006/relationships/slide" Target="/ppt/slides/slide5d.xml" Id="R3a68a8a41f7e402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6A1CA51-2527-47EE-98B7-50903CB557B5}" type="datetimeFigureOut">
              <a:rPr lang="en-US"/>
              <a:pPr>
                <a:defRPr/>
              </a:pPr>
              <a:t>4/14/2017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357B3D8-D94B-43BD-BD5D-DB0C895CAD9B}" type="slidenum">
              <a:rPr lang="en-US"/>
              <a:pPr>
                <a:defRPr/>
              </a:pPr>
              <a:t>‹#›</a:t>
            </a:fld>
            <a:endParaRPr lang="en-US"/>
          </a:p>
        </p:txBody>
      </p:sp>
    </p:spTree>
    <p:extLst>
      <p:ext uri="{BB962C8B-B14F-4D97-AF65-F5344CB8AC3E}">
        <p14:creationId xmlns:p14="http://schemas.microsoft.com/office/powerpoint/2010/main" val="3540265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2009-2017. This slide shows percentages from 2009 through 2017 for middle school students who were ever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2009 is 46.6.  The percentage for 2011 is 47.8.  The percentage for 2013 is 52.1.  The percentage for 2015 is 52.4.  The percentage for 2017 is 45.4.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2009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were ever electronically bullied (counting being bullied through texting, Instagram, Facebook, or other social media).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27.0. The percentage for Male students is 18.5. The percentage for Female students is 36.2. The percentage for 6th grade students is 19.7. The percentage for 7th grade students is 30.7. The percentage for 8th grade students is 31.0. The percentage for Black students is 28.5. The percentage for Hispanic students is 30.0. The percentage for White students is 27.7.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2011-2017. This slide shows percentages from 2011 through 2017 for middle school students who were ever electronically bullied (counting being bullied through texting, Instagram, Facebook, or other social media).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24.9.  The percentage for 2013 is 27.3.  The percentage for 2015 is 28.8.  The percentage for 2017 is 27.0.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ever seriously thought about killing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20.7. The percentage for Male students is 15.0. The percentage for Female students is 26.4. The percentage for 6th grade students is 15.7. The percentage for 7th grade students is 23.8. The percentage for 8th grade students is 22.4. The percentage for Black students is 24.1. The percentage for Hispanic students is 29.5. The percentage for White students is 20.0.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seriously thought about killing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20.8.  The percentage for 2007 is 17.6.  The percentage for 2009 is 19.9.  The percentage for 2011 is 20.1.  The percentage for 2013 is 19.7.  The percentage for 2015 is 21.1.  The percentage for 2017 is 20.7.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ever made a plan about how they would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13.9. The percentage for Male students is 11.2. The percentage for Female students is 16.5. The percentage for 6th grade students is 10.0. The percentage for 7th grade students is 15.1. The percentage for 8th grade students is 16.8. The percentage for Black students is 17.9. The percentage for Hispanic students is 19.3. The percentage for White students is 13.2.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made a plan about how they would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12.2.  The percentage for 2007 is 12.6.  The percentage for 2009 is 12.9.  The percentage for 2011 is 12.2.  The percentage for 2013 is 14.2.  The percentage for 2015 is 15.5.  The percentage for 2017 is 13.9.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ever tried to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8.8. The percentage for Male students is 6.7. The percentage for Female students is 10.7. The percentage for 6th grade students is 6.3. The percentage for 7th grade students is 9.7. The percentage for 8th grade students is 10.2. The percentage for Black students is 11.4. The percentage for Hispanic students is 17.5. The percentage for White students is 8.3.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7th grade students is higher than for 6th grade students. The prevalence for 8th grade students is higher than for 6th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tried to kill themselves.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7.9.  The percentage for 2007 is 7.7.  The percentage for 2009 is 6.9.  The percentage for 2011 is 6.7.  The percentage for 2013 is 7.3.  The percentage for 2015 is 7.2.  The percentage for 2017 is 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14.6. The percentage for Male students is 16.5. The percentage for Female students is 12.3. The percentage for 6th grade students is 5.8. The percentage for 7th grade students is 18.4. The percentage for 8th grade students is 19.4. The percentage for Black students is 15.2. The percentage for Hispanic students is 17.4. The percentage for White students is 14.7.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tried cigarette smoking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46.8.  The percentage for 2007 is 34.8.  The percentage for 2009 is 32.1.  The percentage for 2011 is 28.9.  The percentage for 2013 is 24.5.  The percentage for 2015 is 20.4.  The percentage for 2017 is 14.6.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decreased from 2001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tried cigarette smoking for the first time before age 11 years (even one or two puffs).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5.5. The percentage for Male students is 5.7. The percentage for Female students is 5.3. The percentage for 6th grade students is 2.9. The percentage for 7th grade students is 6.6. The percentage for 8th grade students is 6.6. The percentage for Hispanic students is 10.6. The percentage for White students is 5.5.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3.5. The percentage for Male students is 4.1. The percentage for Female students is 2.6. The percentage for 6th grade students is 1.1. The percentage for 7th grade students is 4.6. The percentage for 8th grade students is 4.7. The percentage for Black students is 3.9. The percentage for Hispanic students is 3.7. The percentage for White students is 3.6.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currently smoked cigarettes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16.1.  The percentage for 2007 is 11.7.  The percentage for 2009 is 11.3.  The percentage for 2011 is 9.0.  The percentage for 2013 is 6.9.  The percentage for 2015 is 5.5.  The percentage for 2017 is 3.5.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decreased from 2001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29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0.8. The percentage for Male students is 0.9. The percentage for Female students is 0.5. The percentage for 6th grade students is 0.4. The percentage for 7th grade students is 0.7. The percentage for 8th grade students is 1.1. The percentage for Black students is 0.7. The percentage for Hispanic students is 2.4. The percentage for White students is 0.7.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1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currently smoked cigarettes frequently  (on 20 or more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5.8.  The percentage for 2007 is 3.9.  The percentage for 2009 is 3.2.  The percentage for 2011 is 2.5.  The percentage for 2013 is 1.8.  The percentage for 2015 is 1.7.  The percentage for 2017 is 0.8.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decreased from 2001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0.6. The percentage for Male students is 0.6. The percentage for Female students is 0.4. The percentage for 6th grade students is 0.4. The percentage for 7th grade students is 0.1. The percentage for 8th grade students is 1.0. The percentage for Black students is 0.7. The percentage for Hispanic students is 2.4. The percentage for White students is 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7th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currently smoked cigarettes daily (on all 30 days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4.3.  The percentage for 2007 is 2.6.  The percentage for 2009 is 2.3.  The percentage for 2011 is 1.7.  The percentage for 2013 is 1.4.  The percentage for 2015 is 1.3.  The percentage for 2017 is 0.6.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smoked more than 10 cigarettes per day (on the days they smoked during the 30 days before the survey, among students who currently smoked cigarettes).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18.5. The percentage for Male students is 21.8. The percentage for Female students is 14.8. The percentage for 6th grade students is 11.3. The percentage for 7th grade students is 20.8. The percentage for 8th grade students is 23.3. The percentage for Black students is 24.2. The percentage for Hispanic students is 21.8. The percentage for White students is 17.9.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middle school students who ever used an electronic vapor product (including e-cigarettes, e-cigars, e-pipes, vape pipes, vaping pens, e-hookahs, and hookah pens [such as blu, NJOY, Vuse, MarkTen, Logic, Vapin Plus, eGo, and Halo]).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24.9.  The percentage for 2017 is 18.5.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5.9. The percentage for Male students is 6.4. The percentage for Female students is 5.2. The percentage for 6th grade students is 2.4. The percentage for 7th grade students is 6.3. The percentage for 8th grade students is 8.8. The percentage for Hispanic students is 16.0. The percentage for White students is 5.3.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middle school students who currently used an electronic vapor product (including e-cigarettes, e-cigars, e-pipes, vape pipes, vaping pens, e-hookahs, and hookah pens [such as blu, NJOY, Vuse, MarkTen, Logic, Vapin Plus, eGo, and Halo],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11.0.  The percentage for 2017 is 5.9.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usually got their own electronic vapor products by buying them in a store (such as a convenience store, supermarket, discount store, gas station, or vape store, during the 30 days before the survey, among students who currently used electronic vapor products).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used smokeless tobacco (chewing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 The percentage for Male students is 6.7. The percentage for Female students is 1.5. The percentage for 6th grade students is 2.0. The percentage for 7th grade students is 4.6. The percentage for 8th grade students is 5.7. The percentage for Black students is 4.5. The percentage for Hispanic students is 14.7. The percentage for White students is 3.9.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3.0. The percentage for Male students is 3.9. The percentage for Female students is 1.9. The percentage for 6th grade students is 1.3. The percentage for 7th grade students is 3.3. The percentage for 8th grade students is 4.3. The percentage for Black students is 3.7. The percentage for Hispanic students is 9.6. The percentage for White students is 2.7.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currently smoked cigars (cigars, cigarillos, or little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8.8.  The percentage for 2007 is 7.3.  The percentage for 2009 is 6.4.  The percentage for 2011 is 5.4.  The percentage for 2013 is 4.1.  The percentage for 2015 is 4.4.  The percentage for 2017 is 3.0.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smoked cigarettes or cigars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5.0. The percentage for Male students is 6.3. The percentage for Female students is 3.4. The percentage for 6th grade students is 2.0. The percentage for 7th grade students is 5.9. The percentage for 8th grade students is 6.8. The percentage for Black students is 6.9. The percentage for Hispanic students is 10.1. The percentage for White students is 4.7.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smoked cigarettes or cigars or used smokeless tobacco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7.4. The percentage for Male students is 10.1. The percentage for Female students is 4.2. The percentage for 6th grade students is 3.2. The percentage for 7th grade students is 8.5. The percentage for 8th grade students is 10.1. The percentage for Black students is 9.2. The percentage for Hispanic students is 16.7. The percentage for White students is 6.9.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currently smoked cigarettes or cigars or used smokeless tobacco or electronic vapor products (on at least 1 day during the 30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10.7. The percentage for Male students is 13.2. The percentage for Female students is 7.7. The percentage for 6th grade students is 4.9. The percentage for 7th grade students is 12.0. The percentage for 8th grade students is 15.0. The percentage for Hispanic students is 22.5. The percentage for White students is 10.0.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drank alcohol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23.4. The percentage for Male students is 24.6. The percentage for Female students is 21.9. The percentage for 6th grade students is 13.3. The percentage for 7th grade students is 25.7. The percentage for 8th grade students is 31.9. The percentage for Black students is 27.7. The percentage for Hispanic students is 31.5. The percentage for White students is 23.2.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2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drank alcohol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45.9.  The percentage for 2007 is 39.9.  The percentage for 2009 is 36.9.  The percentage for 2011 is 36.1.  The percentage for 2013 is 29.6.  The percentage for 2015 is 25.7.  The percentage for 2017 is 23.4.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decreased from 2001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rarely or never wore a bicycle helmet (among students who had ridden a bicycle).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68.1. The percentage for Male students is 71.5. The percentage for Female students is 64.6. The percentage for 6th grade students is 64.3. The percentage for 7th grade students is 67.7. The percentage for 8th grade students is 73.5. The percentage for White students is 68.2.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drank alcohol for the first time before age 11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9.5. The percentage for Male students is 10.9. The percentage for Female students is 7.5. The percentage for 6th grade students is 7.0. The percentage for 7th grade students is 10.3. The percentage for 8th grade students is 10.5. The percentage for Hispanic students is 17.2. The percentage for White students is 9.0.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middle school students who drank alcohol for the first time before age 11 years  (other than a few sips).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16.5.  The percentage for 2009 is 16.0.  The percentage for 2011 is 16.2.  The percentage for 2013 is 12.7.  The percentage for 2015 is 10.6.  The percentage for 2017 is 9.5.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2017, did not change from 2007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ever used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8.3. The percentage for Male students is 10.0. The percentage for Female students is 6.2. The percentage for 6th grade students is 2.4. The percentage for 7th grade students is 10.0. The percentage for 8th grade students is 12.6. The percentage for Black students is 18.7. The percentage for Hispanic students is 12.5. The percentage for White students is 7.7.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7th grade students is higher than for 6th grade students. The prevalence for 8th grade students is higher than for 6th grade students.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used marijuana.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15.7.  The percentage for 2007 is 11.5.  The percentage for 2009 is 12.0.  The percentage for 2011 is 11.7.  The percentage for 2013 is 12.2.  The percentage for 2015 is 10.2.  The percentage for 2017 is 8.3.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tried marijuana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2.3. The percentage for Male students is 2.6. The percentage for Female students is 1.9. The percentage for 6th grade students is 1.6. The percentage for 7th grade students is 2.7. The percentage for 8th grade students is 2.4. The percentage for Black students is 6.4. The percentage for Hispanic students is 5.4. The percentage for White students is 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middle school students who tried marijuana for the first time before age 11 years .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2.9.  The percentage for 2009 is 3.6.  The percentage for 2011 is 3.1.  The percentage for 2013 is 3.1.  The percentage for 2015 is 3.4.  The percentage for 2017 is 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used cocaine (any form of cocaine, including powder, crack, or freebase).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2.2. The percentage for Male students is 2.2. The percentage for Female students is 2.1. The percentage for 6th grade students is 1.5. The percentage for 7th grade students is 1.8. The percentage for 8th grade students is 2.9. The percentage for Black students is 3.1. The percentage for Hispanic students is 6.5. The percentage for White students is 2.0.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used cocaine (any form of cocaine, including powder, crack, or freebase).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4.6.  The percentage for 2007 is 5.1.  The percentage for 2009 is 6.2.  The percentage for 2011 is 4.0.  The percentage for 2013 is 2.8.  The percentage for 2015 is 2.7.  The percentage for 2017 is 2.2.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did not change from 2001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used inhalants (sniffed glue, breathed the contents of spray cans, or inhaled any paints or sprays to get high).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6.6. The percentage for Male students is 6.5. The percentage for Female students is 6.6. The percentage for 6th grade students is 5.2. The percentage for 7th grade students is 7.0. The percentage for 8th grade students is 7.0. The percentage for Black students is 8.4. The percentage for Hispanic students is 12.7. The percentage for White students is 6.4.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2011-2017. This slide shows percentages from 2011 through 2017 for middle school students who ever used inhalants (sniffed glue, breathed the contents of spray cans, or inhaled any paints or sprays to get high).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12.8.  The percentage for 2013 is 10.1.  The percentage for 2015 is 7.0.  The percentage for 2017 is 6.6.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took steroids without a doctor's prescription (pills or shots).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1.6. The percentage for Male students is 1.9. The percentage for Female students is 1.2. The percentage for 6th grade students is 1.5. The percentage for 7th grade students is 1.2. The percentage for 8th grade students is 1.7. The percentage for Black students is 2.5. The percentage for Hispanic students is 4.6. The percentage for White students is 1.5.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2011-2017. This slide shows percentages from 2011 through 2017 for middle school students who ever took steroids without a doctor's prescription (pills or shots).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2011 is 2.2.  The percentage for 2013 is 2.0.  The percentage for 2015 is 1.4.  The percentage for 2017 is 1.6.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took prescription pain medicine without a doctor's prescription or differently than how a doctor told them to use it (counting drugs such as codeine, Vicodin, Oxycontin, hydrocodone, and Percocet).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3.6. The percentage for Male students is 3.8. The percentage for Female students is 3.5. The percentage for 6th grade students is 1.5. The percentage for 7th grade students is 3.4. The percentage for 8th grade students is 5.8. The percentage for Black students is 6.5. The percentage for Hispanic students is 7.8. The percentage for White students is 3.5.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28.1. The percentage for Male students is 25.9. The percentage for Female students is 30.5. The percentage for 6th grade students is 24.3. The percentage for 7th grade students is 28.2. The percentage for 8th grade students is 31.8. The percentage for Black students is 28.9. The percentage for Hispanic students is 33.5. The percentage for White students is 28.2.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described themselves as slightly or very overweight.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29.6.  The percentage for 2007 is 27.6.  The percentage for 2009 is 26.4.  The percentage for 2011 is 28.9.  The percentage for 2013 is 27.4.  The percentage for 2015 is 25.5.  The percentage for 2017 is 28.1.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3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47.2. The percentage for Male students is 40.3. The percentage for Female students is 54.6. The percentage for 6th grade students is 47.2. The percentage for 7th grade students is 46.8. The percentage for 8th grade students is 47.8. The percentage for Black students is 48.6. The percentage for Hispanic students is 46.9. The percentage for White students is 48.0.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rarely or never wore a bicycle helmet (among students who had ridden a bicycle).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64.4.  The percentage for 2007 is 73.7.  The percentage for 2009 is 77.8.  The percentage for 2011 is 74.4.  The percentage for 2013 is 70.9.  The percentage for 2015 is 73.2.  The percentage for 2017 is 68.1.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2001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were trying to lose weight.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47.6.  The percentage for 2007 is 51.3.  The percentage for 2009 is 47.6.  The percentage for 2011 is 48.1.  The percentage for 2013 is 50.6.  The percentage for 2015 is 45.1.  The percentage for 2017 is 47.2.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9.0. The percentage for Male students is 7.4. The percentage for Female students is 10.5. The percentage for 6th grade students is 6.7. The percentage for 7th grade students is 10.1. The percentage for 8th grade students is 10.4. The percentage for Black students is 7.2. The percentage for Hispanic students is 12.2. The percentage for White students is 9.0.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middle school students who did not eat breakfast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11.3.  The percentage for 2015 is 9.4.  The percentage for 2017 is 9.0.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decreased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48.8. The percentage for Male students is 53.8. The percentage for Female students is 43.6. The percentage for 6th grade students is 55.3. The percentage for 7th grade students is 48.3. The percentage for 8th grade students is 42.7. The percentage for Black students is 57.2. The percentage for Hispanic students is 61.8. The percentage for White students is 48.3.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2013-2017. This slide shows percentages from 2013 through 2017 for middle school students who ate breakfast on all 7 days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2013 is 42.9.  The percentage for 2015 is 48.6.  The percentage for 2017 is 48.8.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2013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64.4. The percentage for Male students is 68.5. The percentage for Female students is 60.3. The percentage for 6th grade students is 71.1. The percentage for 7th grade students is 63.9. The percentage for 8th grade students is 57.6. The percentage for Black students is 67.3. The percentage for Hispanic students is 58.0. The percentage for White students is 64.0.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8th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middle school students who were physically active at least 60 minutes per day on 5 or more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65.1.  The percentage for 2009 is 57.6.  The percentage for 2011 is 56.2.  The percentage for 2013 is 64.0.  The percentage for 2015 is 67.8.  The percentage for 2017 is 64.4.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decreased from 2007 to 2011, and increased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9.9. The percentage for Male students is 10.3. The percentage for Female students is 9.5. The percentage for 6th grade students is 9.6. The percentage for 7th grade students is 10.3. The percentage for 8th grade students is 10.1. The percentage for Black students is 12.0. The percentage for Hispanic students is 14.1. The percentage for White students is 9.7.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middle school students who did not participate in at least 60 minutes of physical activity on at least 1 day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8.4.  The percentage for 2009 is 10.4.  The percentage for 2011 is 10.5.  The percentage for 2013 is 8.6.  The percentage for 2015 is 7.0.  The percentage for 2017 is 9.9.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43.8. The percentage for Male students is 50.1. The percentage for Female students is 37.2. The percentage for 6th grade students is 50.9. The percentage for 7th grade students is 42.9. The percentage for 8th grade students is 37.3. The percentage for Black students is 45.6. The percentage for Hispanic students is 42.3. The percentage for White students is 43.2.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8th grade students. The prevalence for 7th grade students is higher than for 8th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middle school students who were physically active at least 60 minutes per day on all 7 days (in any kind of physical activity that increased their heart rate and made them breathe hard some of the time during the 7 days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45.0.  The percentage for 2009 is 37.0.  The percentage for 2011 is 35.5.  The percentage for 2013 is 38.6.  The percentage for 2015 is 42.7.  The percentage for 2017 is 43.8.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2007 to 2011 and increased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26.2. The percentage for Male students is 23.5. The percentage for Female students is 29.1. The percentage for 6th grade students is 27.7. The percentage for 7th grade students is 27.4. The percentage for 8th grade students is 24.0. The percentage for Black students is 38.1. The percentage for Hispanic students is 29.3. The percentage for White students is 25.9.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watched television 3 or more hours per day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41.5.  The percentage for 2007 is 34.6.  The percentage for 2009 is 35.1.  The percentage for 2011 is 33.7.  The percentage for 2013 is 34.8.  The percentage for 2015 is 28.4.  The percentage for 2017 is 26.2.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47.8. The percentage for Male students is 47.1. The percentage for Female students is 48.6. The percentage for 6th grade students is 43.4. The percentage for 7th grade students is 49.9. The percentage for 8th grade students is 50.9. The percentage for Black students is 47.8. The percentage for Hispanic students is 49.0. The percentage for White students is 48.9.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middle school students who played video or computer games or used a computer 3 or more hours per day (counting time spent on things such as Xbox, PlayStation, an iPad or other tablet, a smartphone, texting, YouTube, Instagram, Facebook, or other social media, for something that was not school work, on an average school day).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25.9.  The percentage for 2009 is 28.0.  The percentage for 2011 is 32.3.  The percentage for 2013 is 43.1.  The percentage for 2015 is 46.6.  The percentage for 2017 is 47.8.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4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attended physical education classes (PE)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71.3. The percentage for Male students is 70.8. The percentage for Female students is 72.2. The percentage for 6th grade students is 69.9. The percentage for 7th grade students is 74.1. The percentage for 8th grade students is 68.4. The percentage for Black students is 80.7. The percentage for Hispanic students is 73.2. The percentage for White students is 70.5.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rarely or never wore a helmet when rollerblading or skateboarding (among students who used rollerblades or rode a skateboard).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80.0. The percentage for Male students is 80.2. The percentage for Female students is 79.9. The percentage for 6th grade students is 79.7. The percentage for 7th grade students is 75.8. The percentage for 8th grade students is 86.3. The percentage for White students is 80.1.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7th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attended physical education classes (PE) on 1 or more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67.1.  The percentage for 2007 is 72.4.  The percentage for 2009 is 74.0.  The percentage for 2011 is 71.3.  The percentage for 2013 is 73.8.  The percentage for 2015 is 73.1.  The percentage for 2017 is 71.3.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53.2. The percentage for Male students is 52.6. The percentage for Female students is 54.1. The percentage for 6th grade students is 57.5. The percentage for 7th grade students is 50.2. The percentage for 8th grade students is 54.5. The percentage for Black students is 65.2. The percentage for Hispanic students is 55.9. The percentage for White students is 53.0.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attended physical education classes on all 5 days (in an average week when they were in school).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41.1.  The percentage for 2007 is 52.6.  The percentage for 2009 is 48.6.  The percentage for 2011 is 46.9.  The percentage for 2013 is 56.0.  The percentage for 2015 is 48.5.  The percentage for 2017 is 53.2.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played on at least one sports team (counting any teams run by their school or community groups, during the past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60.5. The percentage for Male students is 60.7. The percentage for Female students is 60.6. The percentage for 6th grade students is 61.8. The percentage for 7th grade students is 59.9. The percentage for 8th grade students is 59.4. The percentage for Hispanic students is 61.6. The percentage for White students is 60.4.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middle school students who played on at least one sports team (counting any teams run by their school or community groups, during the past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64.2.  The percentage for 2009 is 62.3.  The percentage for 2011 is 61.8.  The percentage for 2013 is 64.3.  The percentage for 2015 is 62.3.  The percentage for 2017 is 60.5.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had a concussion from playing a sport or being physically active  (one or more times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17.1. The percentage for Male students is 18.6. The percentage for Female students is 14.9. The percentage for 6th grade students is 17.0. The percentage for 7th grade students is 16.9. The percentage for 8th grade students is 16.5. The percentage for Black students is 16.5. The percentage for Hispanic students is 29.2. The percentage for White students is 16.1.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Hispanic students is higher than for Black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85</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19.9. The percentage for Male students is 20.5. The percentage for Female students is 19.1. The percentage for 6th grade students is 17.8. The percentage for 7th grade students is 20.3. The percentage for 8th grade students is 21.3. The percentage for Black students is 28.5. The percentage for Hispanic students is 22.9. The percentage for White students is 19.5.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Black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2007-2017. This slide shows percentages from 2007 through 2017 for middle school students who had ever been told by a doctor or nurse that they had asthma.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2007 is 20.8.  The percentage for 2009 is 21.2.  The percentage for 2011 is 22.9.  The percentage for 2013 is 21.1.  The percentage for 2015 is 20.7.  The percentage for 2017 is 19.9.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2007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51.0. The percentage for Male students is 55.0. The percentage for Female students is 46.7. The percentage for 6th grade students is 57.4. The percentage for 7th grade students is 50.1. The percentage for 8th grade students is 44.3. The percentage for Black students is 52.0. The percentage for Hispanic students is 48.9. The percentage for White students is 50.4.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6th grade students is higher than for 7th grade students. The prevalence for 6th grade students is higher than for 8th grade students. The prevalence for 7th grade students is higher than for 8th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middle school students who got 8 or more hours of sleep (on an average school night).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47.1.  The percentage for 2017 is 51.0.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did not change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79.3. The percentage for Male students is 75.8. The percentage for Female students is 83.3. The percentage for 6th grade students is 84.6. The percentage for 7th grade students is 73.7. The percentage for 8th grade students is 80.1. The percentage for Hispanic students is 61.6. The percentage for White students is 81.0. All Hispanic students are included in the Hispanic category.  All other races are non-Hispanic. Note: This graph contains weighted results. Missing bar indicates fewer than 100 students in this subgroup.</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The prevalence for 6th grade students is higher than for 7th grade students. The prevalence for White students is higher than for Hispanic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2015-2017. This slide shows percentages from 2015 through 2017 for middle school students who described their grades in school as mostly A's or B's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2015 is 71.8.  The percentage for 2017 is 79.3.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based on linear trend analyses using logistic regression models controlling for sex, race/ethnicity, and grade (p &lt; 0.05), the prevalence increased from 2015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saw a doctor or nurse (for a check-up or physical exam when they were not sick or injured during the 12 months before the survey).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60.1. The percentage for Male students is 57.4. The percentage for Female students is 63.1. The percentage for 6th grade students is 56.2. The percentage for 7th grade students is 61.5. The percentage for 8th grade students is 64.1. The percentage for Black students is 58.2. The percentage for Hispanic students is 58.9. The percentage for White students is 60.5.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5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would feel comfortable seeking help from one or more adults besides their parents if they had an important question affecting their life.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82.0. The percentage for Male students is 82.6. The percentage for Female students is 81.4. The percentage for 6th grade students is 82.5. The percentage for 7th grade students is 81.2. The percentage for 8th grade students is 82.6. The percentage for Black students is 80.5. The percentage for Hispanic students is 77.9. The percentage for White students is 81.8.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rarely or never wore a helmet when rollerblading or skateboarding (among students who used rollerblades or rode a skateboard).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73.1.  The percentage for 2007 is 81.5.  The percentage for 2009 is 83.8.  The percentage for 2011 is 81.0.  The percentage for 2013 is 77.6.  The percentage for 2015 is 74.9.  The percentage for 2017 is 80.0.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increased from 2001 to 2017, increased from 2001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6</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rarely or never wore a seat belt (when riding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4.7. The percentage for Male students is 5.5. The percentage for Female students is 3.8. The percentage for 6th grade students is 3.5. The percentage for 7th grade students is 4.2. The percentage for 8th grade students is 6.3. The percentage for Black students is 5.8. The percentage for Hispanic students is 10.3. The percentage for White students is 4.2.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7</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rarely or never wore a seat belt (when riding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17.1.  The percentage for 2007 is 11.9.  The percentage for 2009 is 11.4.  The percentage for 2011 is 11.5.  The percentage for 2013 is 10.0.  The percentage for 2015 is 6.9.  The percentage for 2017 is 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decreased from 2001 to 2013, and decreased from 2013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8</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rode with a driver who had been drinking alcohol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14.7. The percentage for Male students is 14.8. The percentage for Female students is 14.7. The percentage for 6th grade students is 9.0. The percentage for 7th grade students is 16.0. The percentage for 8th grade students is 19.5. The percentage for Black students is 16.2. The percentage for Hispanic students is 20.7. The percentage for White students is 15.0.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7th grade students is higher than for 6th grade students. The prevalence for 8th grade students is higher than for 6th grade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9</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a.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rode with a driver who had been drinking alcohol (in a car).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36.5.  The percentage for 2007 is 32.6.  The percentage for 2009 is 30.8.  The percentage for 2011 is 26.2.  The percentage for 2013 is 23.1.  The percentage for 2015 is 21.4.  The percentage for 2017 is 14.7.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decreased from 2001 to 2009, and decreased from 2009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10</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b.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the percentage of middle school students who ever carried a weapon (such as a gun, knife, or club).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40.4. The percentage for Male students is 56.4. The percentage for Female students is 23.5. The percentage for 6th grade students is 38.3. The percentage for 7th grade students is 40.0. The percentage for 8th grade students is 42.3. The percentage for Black students is 31.0. The percentage for Hispanic students is 43.0. The percentage for White students is 40.2.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White students is higher than for Black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11</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c.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ever carried a weapon (such as a gun, knife, or club).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41.2.  The percentage for 2007 is 43.8.  The percentage for 2009 is 41.5.  The percentage for 2011 is 39.7.  The percentage for 2013 is 40.6.  The percentage for 2015 is 46.1.  The percentage for 2017 is 40.4.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did not change from 2001 to 2017. </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12</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d.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were ever in a physical fight.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42.3. The percentage for Male students is 55.0. The percentage for Female students is 28.8. The percentage for 6th grade students is 37.5. The percentage for 7th grade students is 43.5. The percentage for 8th grade students is 45.7. The percentage for Black students is 48.0. The percentage for Hispanic students is 52.1. The percentage for White students is 42.1.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male students is higher than for female students. The prevalence for 8th grade students is higher than for 6th grade students. The prevalence for Hispanic students is higher than for White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13</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e.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These are results from the West Virginia Youth Risk Behavior Surveys, 2001-2017. This slide shows percentages from 2001 through 2017 for middle school students who were ever in a physical fight.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 The percentage for 2001 is 58.3.  The percentage for 2007 is 57.0.  The percentage for 2009 is 57.4.  The percentage for 2011 is 55.0.  The percentage for 2013 is 50.4.  The percentage for 2015 is 46.4.  The percentage for 2017 is 42.3. </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Significant linear trends (if present) across all available years are described first followed by linear changes in each segment of significant quadratic trends (if present). For this behavior, based on linear and quadratic trend analyses using logistic regression models controlling for sex, race/ethnicity, and grade (p &lt; 0.05), the prevalence decreased from 2001 to 2017, did not change from 2001 to 2011, and decreased from 2011 to 2017.</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14</a:t>
            </a:fld>
            <a:endParaRPr lang="en-US"/>
          </a:p>
        </p:txBody>
      </p:sp>
    </p:spTree>
    <p:extLst>
      <p:ext uri="{BB962C8B-B14F-4D97-AF65-F5344CB8AC3E}">
        <p14:creationId xmlns:p14="http://schemas.microsoft.com/office/powerpoint/2010/main" val="1054960368"/>
      </p:ext>
    </p:extLst>
  </p:cSld>
  <p:clrMapOvr>
    <a:masterClrMapping/>
  </p:clrMapOvr>
</p:notes>
</file>

<file path=ppt/notesSlides/notesSlidef.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rPr>
              <a:t>Data for this slide are from the 2017 West Virginia Youth Risk Behavior Survey. This slide shows percentages of middle school students who were ever bullied on school property. </a:t>
            </a:r>
            <a:endParaRPr lang="en-US"/>
          </a:p>
          <a:p>
            <a:pPr>
              <a:spcBef>
                <a:spcPct val="0"/>
              </a:spcBef>
            </a:pPr>
            <a:endParaRPr lang="en-US" baseline="0" dirty="0">
              <a:latin typeface="Arial" pitchFamily="34" charset="0"/>
            </a:endParaRPr>
          </a:p>
          <a:p>
            <a:pPr>
              <a:spcBef>
                <a:spcPct val="0"/>
              </a:spcBef>
            </a:pPr>
            <a:r>
              <a:rPr lang="en-US" sz="1000" baseline="0" dirty="0">
                <a:latin typeface="Arial" pitchFamily="34" charset="0"/>
              </a:rPr>
              <a:t>The percentage for all students is 45.4. The percentage for Male students is 39.5. The percentage for Female students is 51.5. The percentage for 6th grade students is 45.3. The percentage for 7th grade students is 45.9. The percentage for 8th grade students is 45.0. The percentage for Black students is 44.9. The percentage for Hispanic students is 45.9. The percentage for White students is 45.8. All Hispanic students are included in the Hispanic category.  All other races are non-Hispanic. Note: This graph contains weighted results.</a:t>
            </a:r>
            <a:endParaRPr lang="en-US" dirty="0">
              <a:latin typeface="Arial" pitchFamily="34" charset="0"/>
            </a:endParaRPr>
          </a:p>
          <a:p>
            <a:pPr>
              <a:spcBef>
                <a:spcPct val="0"/>
              </a:spcBef>
            </a:pPr>
            <a:endParaRPr lang="en-US" baseline="0" dirty="0">
              <a:latin typeface="Arial" pitchFamily="34" charset="0"/>
            </a:endParaRPr>
          </a:p>
          <a:p>
            <a:pPr>
              <a:spcBef>
                <a:spcPct val="0"/>
              </a:spcBef>
            </a:pPr>
            <a:r>
              <a:rPr lang="en-US" sz="1000" baseline="0" dirty="0">
                <a:latin typeface="Arial" pitchFamily="34" charset="0"/>
              </a:rPr>
              <a:t>For this behavior, the prevalence for female students is higher than for male students. (Based on t-test analysis, p &lt; 0.05.)</a:t>
            </a:r>
            <a:endParaRPr lang="en-US" dirty="0">
              <a:latin typeface="Arial" pitchFamily="34" charset="0"/>
            </a:endParaRPr>
          </a:p>
        </p:txBody>
      </p:sp>
      <p:sp>
        <p:nvSpPr>
          <p:cNvPr id="4" name="Slide Number Placeholder 3"/>
          <p:cNvSpPr>
            <a:spLocks noGrp="1"/>
          </p:cNvSpPr>
          <p:nvPr>
            <p:ph type="sldNum" sz="quarter" idx="10"/>
          </p:nvPr>
        </p:nvSpPr>
        <p:spPr/>
        <p:txBody>
          <a:bodyPr/>
          <a:lstStyle/>
          <a:p>
            <a:pPr>
              <a:defRPr/>
            </a:pPr>
            <a:fld id="{F357B3D8-D94B-43BD-BD5D-DB0C895CAD9B}" type="slidenum">
              <a:rPr lang="en-US" sz="1000"/>
              <a:pPr>
                <a:defRPr/>
              </a:pPr>
              <a:t>15</a:t>
            </a:fld>
            <a:endParaRPr lang="en-US"/>
          </a:p>
        </p:txBody>
      </p:sp>
    </p:spTree>
    <p:extLst>
      <p:ext uri="{BB962C8B-B14F-4D97-AF65-F5344CB8AC3E}">
        <p14:creationId xmlns:p14="http://schemas.microsoft.com/office/powerpoint/2010/main" val="10549603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ctrTitle"/>
          </p:nvPr>
        </p:nvSpPr>
        <p:spPr>
          <a:xfrm>
            <a:off x="677863" y="2286000"/>
            <a:ext cx="7788275" cy="1143000"/>
          </a:xfrm>
          <a:prstGeom prst="rect">
            <a:avLst/>
          </a:prstGeom>
        </p:spPr>
        <p:txBody>
          <a:bodyPr anchor="b"/>
          <a:lstStyle>
            <a:lvl1pPr>
              <a:defRPr/>
            </a:lvl1pPr>
          </a:lstStyle>
          <a:p>
            <a:r>
              <a:rPr lang="en-US"/>
              <a:t>Click to edit Master title style</a:t>
            </a:r>
          </a:p>
        </p:txBody>
      </p:sp>
      <p:sp>
        <p:nvSpPr>
          <p:cNvPr id="54276" name="Rectangle 4"/>
          <p:cNvSpPr>
            <a:spLocks noGrp="1" noChangeArrowheads="1"/>
          </p:cNvSpPr>
          <p:nvPr>
            <p:ph type="subTitle" idx="1"/>
          </p:nvPr>
        </p:nvSpPr>
        <p:spPr>
          <a:xfrm>
            <a:off x="1354138" y="3886200"/>
            <a:ext cx="6435725" cy="1752600"/>
          </a:xfrm>
          <a:prstGeom prst="rect">
            <a:avLst/>
          </a:prstGeom>
        </p:spPr>
        <p:txBody>
          <a:bodyPr/>
          <a:lstStyle>
            <a:lvl1pPr marL="0" indent="0" algn="ctr">
              <a:buFont typeface="Monotype Sorts" pitchFamily="2" charset="2"/>
              <a:buNone/>
              <a:defRPr/>
            </a:lvl1pPr>
          </a:lstStyle>
          <a:p>
            <a:r>
              <a:rPr lang="en-US"/>
              <a:t>Click to edit Master subtitle style</a:t>
            </a:r>
          </a:p>
        </p:txBody>
      </p:sp>
    </p:spTree>
    <p:extLst>
      <p:ext uri="{BB962C8B-B14F-4D97-AF65-F5344CB8AC3E}">
        <p14:creationId xmlns:p14="http://schemas.microsoft.com/office/powerpoint/2010/main" val="3156585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09600" y="1524000"/>
            <a:ext cx="8059738"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636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342900"/>
            <a:ext cx="2052638" cy="52959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342900"/>
            <a:ext cx="6007100" cy="5295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295363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hart Placeholder 2"/>
          <p:cNvSpPr>
            <a:spLocks noGrp="1"/>
          </p:cNvSpPr>
          <p:nvPr>
            <p:ph type="chart" idx="1"/>
          </p:nvPr>
        </p:nvSpPr>
        <p:spPr>
          <a:xfrm>
            <a:off x="609600" y="1524000"/>
            <a:ext cx="8059738" cy="4114800"/>
          </a:xfrm>
          <a:prstGeom prst="rect">
            <a:avLst/>
          </a:prstGeom>
        </p:spPr>
        <p:txBody>
          <a:bodyPr/>
          <a:lstStyle/>
          <a:p>
            <a:pPr lvl="0"/>
            <a:endParaRPr lang="en-US" noProof="0" smtClean="0"/>
          </a:p>
        </p:txBody>
      </p:sp>
    </p:spTree>
    <p:extLst>
      <p:ext uri="{BB962C8B-B14F-4D97-AF65-F5344CB8AC3E}">
        <p14:creationId xmlns:p14="http://schemas.microsoft.com/office/powerpoint/2010/main" val="1197727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42900"/>
            <a:ext cx="9144000" cy="11049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609600" y="1524000"/>
            <a:ext cx="8059738"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7172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72546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524000"/>
            <a:ext cx="3952875"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524000"/>
            <a:ext cx="3954463"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2785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8269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3725" y="342900"/>
            <a:ext cx="8212138" cy="11049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607435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628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7272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4495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8" name="Text Box 11"/>
          <p:cNvSpPr txBox="1">
            <a:spLocks noChangeArrowheads="1"/>
          </p:cNvSpPr>
          <p:nvPr/>
        </p:nvSpPr>
        <p:spPr bwMode="auto">
          <a:xfrm>
            <a:off x="3305175" y="6310313"/>
            <a:ext cx="4619625"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
        <p:nvSpPr>
          <p:cNvPr id="1029" name="Text Box 12"/>
          <p:cNvSpPr txBox="1">
            <a:spLocks noChangeArrowheads="1"/>
          </p:cNvSpPr>
          <p:nvPr/>
        </p:nvSpPr>
        <p:spPr bwMode="auto">
          <a:xfrm>
            <a:off x="5283200" y="6172200"/>
            <a:ext cx="1911350" cy="336550"/>
          </a:xfrm>
          <a:prstGeom prst="rect">
            <a:avLst/>
          </a:prstGeom>
          <a:noFill/>
          <a:ln>
            <a:noFill/>
          </a:ln>
          <a:extLst/>
        </p:spPr>
        <p:txBody>
          <a:bodyPr>
            <a:spAutoFit/>
          </a:bodyPr>
          <a:lstStyle>
            <a:lvl1pPr algn="ctr" eaLnBrk="0" hangingPunct="0">
              <a:defRPr sz="2000" b="1">
                <a:solidFill>
                  <a:srgbClr val="FFCC00"/>
                </a:solidFill>
                <a:latin typeface="Arial" pitchFamily="34" charset="0"/>
              </a:defRPr>
            </a:lvl1pPr>
            <a:lvl2pPr marL="742950" indent="-285750" algn="ctr" eaLnBrk="0" hangingPunct="0">
              <a:defRPr sz="2000" b="1">
                <a:solidFill>
                  <a:srgbClr val="FFCC00"/>
                </a:solidFill>
                <a:latin typeface="Arial" pitchFamily="34" charset="0"/>
              </a:defRPr>
            </a:lvl2pPr>
            <a:lvl3pPr marL="1143000" indent="-228600" algn="ctr" eaLnBrk="0" hangingPunct="0">
              <a:defRPr sz="2000" b="1">
                <a:solidFill>
                  <a:srgbClr val="FFCC00"/>
                </a:solidFill>
                <a:latin typeface="Arial" pitchFamily="34" charset="0"/>
              </a:defRPr>
            </a:lvl3pPr>
            <a:lvl4pPr marL="1600200" indent="-228600" algn="ctr" eaLnBrk="0" hangingPunct="0">
              <a:defRPr sz="2000" b="1">
                <a:solidFill>
                  <a:srgbClr val="FFCC00"/>
                </a:solidFill>
                <a:latin typeface="Arial" pitchFamily="34" charset="0"/>
              </a:defRPr>
            </a:lvl4pPr>
            <a:lvl5pPr marL="2057400" indent="-228600" algn="ctr" eaLnBrk="0" hangingPunct="0">
              <a:defRPr sz="2000" b="1">
                <a:solidFill>
                  <a:srgbClr val="FFCC00"/>
                </a:solidFill>
                <a:latin typeface="Arial" pitchFamily="34" charset="0"/>
              </a:defRPr>
            </a:lvl5pPr>
            <a:lvl6pPr marL="2514600" indent="-228600" algn="ctr" eaLnBrk="0" fontAlgn="base" hangingPunct="0">
              <a:spcBef>
                <a:spcPct val="0"/>
              </a:spcBef>
              <a:spcAft>
                <a:spcPct val="0"/>
              </a:spcAft>
              <a:defRPr sz="2000" b="1">
                <a:solidFill>
                  <a:srgbClr val="FFCC00"/>
                </a:solidFill>
                <a:latin typeface="Arial" pitchFamily="34" charset="0"/>
              </a:defRPr>
            </a:lvl6pPr>
            <a:lvl7pPr marL="2971800" indent="-228600" algn="ctr" eaLnBrk="0" fontAlgn="base" hangingPunct="0">
              <a:spcBef>
                <a:spcPct val="0"/>
              </a:spcBef>
              <a:spcAft>
                <a:spcPct val="0"/>
              </a:spcAft>
              <a:defRPr sz="2000" b="1">
                <a:solidFill>
                  <a:srgbClr val="FFCC00"/>
                </a:solidFill>
                <a:latin typeface="Arial" pitchFamily="34" charset="0"/>
              </a:defRPr>
            </a:lvl7pPr>
            <a:lvl8pPr marL="3429000" indent="-228600" algn="ctr" eaLnBrk="0" fontAlgn="base" hangingPunct="0">
              <a:spcBef>
                <a:spcPct val="0"/>
              </a:spcBef>
              <a:spcAft>
                <a:spcPct val="0"/>
              </a:spcAft>
              <a:defRPr sz="2000" b="1">
                <a:solidFill>
                  <a:srgbClr val="FFCC00"/>
                </a:solidFill>
                <a:latin typeface="Arial" pitchFamily="34" charset="0"/>
              </a:defRPr>
            </a:lvl8pPr>
            <a:lvl9pPr marL="3886200" indent="-228600" algn="ctr" eaLnBrk="0" fontAlgn="base" hangingPunct="0">
              <a:spcBef>
                <a:spcPct val="0"/>
              </a:spcBef>
              <a:spcAft>
                <a:spcPct val="0"/>
              </a:spcAft>
              <a:defRPr sz="2000" b="1">
                <a:solidFill>
                  <a:srgbClr val="FFCC00"/>
                </a:solidFill>
                <a:latin typeface="Arial" pitchFamily="34" charset="0"/>
              </a:defRPr>
            </a:lvl9pPr>
          </a:lstStyle>
          <a:p>
            <a:pPr algn="l">
              <a:defRPr/>
            </a:pPr>
            <a:endParaRPr lang="en-US" sz="1600" b="0" smtClean="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ctr" rtl="0" eaLnBrk="0" fontAlgn="base" hangingPunct="0">
        <a:spcBef>
          <a:spcPct val="0"/>
        </a:spcBef>
        <a:spcAft>
          <a:spcPct val="0"/>
        </a:spcAft>
        <a:defRPr sz="2000" b="1">
          <a:solidFill>
            <a:srgbClr val="FFCC00"/>
          </a:solidFill>
          <a:latin typeface="+mj-lt"/>
          <a:ea typeface="+mj-ea"/>
          <a:cs typeface="+mj-cs"/>
        </a:defRPr>
      </a:lvl1pPr>
      <a:lvl2pPr algn="ctr" rtl="0" eaLnBrk="0" fontAlgn="base" hangingPunct="0">
        <a:spcBef>
          <a:spcPct val="0"/>
        </a:spcBef>
        <a:spcAft>
          <a:spcPct val="0"/>
        </a:spcAft>
        <a:defRPr sz="2000" b="1">
          <a:solidFill>
            <a:srgbClr val="FFCC00"/>
          </a:solidFill>
          <a:latin typeface="Arial" charset="0"/>
        </a:defRPr>
      </a:lvl2pPr>
      <a:lvl3pPr algn="ctr" rtl="0" eaLnBrk="0" fontAlgn="base" hangingPunct="0">
        <a:spcBef>
          <a:spcPct val="0"/>
        </a:spcBef>
        <a:spcAft>
          <a:spcPct val="0"/>
        </a:spcAft>
        <a:defRPr sz="2000" b="1">
          <a:solidFill>
            <a:srgbClr val="FFCC00"/>
          </a:solidFill>
          <a:latin typeface="Arial" charset="0"/>
        </a:defRPr>
      </a:lvl3pPr>
      <a:lvl4pPr algn="ctr" rtl="0" eaLnBrk="0" fontAlgn="base" hangingPunct="0">
        <a:spcBef>
          <a:spcPct val="0"/>
        </a:spcBef>
        <a:spcAft>
          <a:spcPct val="0"/>
        </a:spcAft>
        <a:defRPr sz="2000" b="1">
          <a:solidFill>
            <a:srgbClr val="FFCC00"/>
          </a:solidFill>
          <a:latin typeface="Arial" charset="0"/>
        </a:defRPr>
      </a:lvl4pPr>
      <a:lvl5pPr algn="ctr" rtl="0" eaLnBrk="0" fontAlgn="base" hangingPunct="0">
        <a:spcBef>
          <a:spcPct val="0"/>
        </a:spcBef>
        <a:spcAft>
          <a:spcPct val="0"/>
        </a:spcAft>
        <a:defRPr sz="2000" b="1">
          <a:solidFill>
            <a:srgbClr val="FFCC00"/>
          </a:solidFill>
          <a:latin typeface="Arial" charset="0"/>
        </a:defRPr>
      </a:lvl5pPr>
      <a:lvl6pPr marL="457200" algn="ctr" rtl="0" eaLnBrk="0" fontAlgn="base" hangingPunct="0">
        <a:spcBef>
          <a:spcPct val="0"/>
        </a:spcBef>
        <a:spcAft>
          <a:spcPct val="0"/>
        </a:spcAft>
        <a:defRPr sz="2000" b="1">
          <a:solidFill>
            <a:srgbClr val="FFCC00"/>
          </a:solidFill>
          <a:latin typeface="Arial" charset="0"/>
        </a:defRPr>
      </a:lvl6pPr>
      <a:lvl7pPr marL="914400" algn="ctr" rtl="0" eaLnBrk="0" fontAlgn="base" hangingPunct="0">
        <a:spcBef>
          <a:spcPct val="0"/>
        </a:spcBef>
        <a:spcAft>
          <a:spcPct val="0"/>
        </a:spcAft>
        <a:defRPr sz="2000" b="1">
          <a:solidFill>
            <a:srgbClr val="FFCC00"/>
          </a:solidFill>
          <a:latin typeface="Arial" charset="0"/>
        </a:defRPr>
      </a:lvl7pPr>
      <a:lvl8pPr marL="1371600" algn="ctr" rtl="0" eaLnBrk="0" fontAlgn="base" hangingPunct="0">
        <a:spcBef>
          <a:spcPct val="0"/>
        </a:spcBef>
        <a:spcAft>
          <a:spcPct val="0"/>
        </a:spcAft>
        <a:defRPr sz="2000" b="1">
          <a:solidFill>
            <a:srgbClr val="FFCC00"/>
          </a:solidFill>
          <a:latin typeface="Arial" charset="0"/>
        </a:defRPr>
      </a:lvl8pPr>
      <a:lvl9pPr marL="1828800" algn="ctr" rtl="0" eaLnBrk="0" fontAlgn="base" hangingPunct="0">
        <a:spcBef>
          <a:spcPct val="0"/>
        </a:spcBef>
        <a:spcAft>
          <a:spcPct val="0"/>
        </a:spcAft>
        <a:defRPr sz="2000" b="1">
          <a:solidFill>
            <a:srgbClr val="FFCC00"/>
          </a:solidFill>
          <a:latin typeface="Arial" charset="0"/>
        </a:defRPr>
      </a:lvl9pPr>
    </p:titleStyle>
    <p:bodyStyle>
      <a:lvl1pPr marL="342900" indent="-3429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ea typeface="+mn-ea"/>
          <a:cs typeface="+mn-cs"/>
        </a:defRPr>
      </a:lvl1pPr>
      <a:lvl2pPr marL="742950" indent="-285750" algn="l" rtl="0" eaLnBrk="0" fontAlgn="base" hangingPunct="0">
        <a:spcBef>
          <a:spcPct val="0"/>
        </a:spcBef>
        <a:spcAft>
          <a:spcPct val="50000"/>
        </a:spcAft>
        <a:buClr>
          <a:schemeClr val="tx2"/>
        </a:buClr>
        <a:buSzPct val="70000"/>
        <a:buFont typeface="Monotype Sorts" pitchFamily="2" charset="2"/>
        <a:buChar char="l"/>
        <a:defRPr sz="2000">
          <a:solidFill>
            <a:schemeClr val="tx1"/>
          </a:solidFill>
          <a:latin typeface="+mn-lt"/>
        </a:defRPr>
      </a:lvl2pPr>
      <a:lvl3pPr marL="1143000" indent="-228600" algn="l" rtl="0" eaLnBrk="0" fontAlgn="base" hangingPunct="0">
        <a:spcBef>
          <a:spcPct val="0"/>
        </a:spcBef>
        <a:spcAft>
          <a:spcPct val="50000"/>
        </a:spcAft>
        <a:buClr>
          <a:schemeClr val="tx2"/>
        </a:buClr>
        <a:buSzPct val="70000"/>
        <a:buFont typeface="Monotype Sorts" pitchFamily="2" charset="2"/>
        <a:buChar char="ä"/>
        <a:defRPr sz="2000">
          <a:solidFill>
            <a:schemeClr val="tx1"/>
          </a:solidFill>
          <a:latin typeface="+mn-lt"/>
        </a:defRPr>
      </a:lvl3pPr>
      <a:lvl4pPr marL="1600200" indent="-228600" algn="l" rtl="0" eaLnBrk="0" fontAlgn="base" hangingPunct="0">
        <a:spcBef>
          <a:spcPct val="0"/>
        </a:spcBef>
        <a:spcAft>
          <a:spcPct val="50000"/>
        </a:spcAft>
        <a:buClr>
          <a:schemeClr val="tx2"/>
        </a:buClr>
        <a:buSzPct val="70000"/>
        <a:buFont typeface="Monotype Sorts" pitchFamily="2" charset="2"/>
        <a:buChar char="n"/>
        <a:defRPr sz="2000">
          <a:solidFill>
            <a:schemeClr val="tx1"/>
          </a:solidFill>
          <a:latin typeface="+mn-lt"/>
        </a:defRPr>
      </a:lvl4pPr>
      <a:lvl5pPr marL="20574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5pPr>
      <a:lvl6pPr marL="25146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6pPr>
      <a:lvl7pPr marL="29718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7pPr>
      <a:lvl8pPr marL="34290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8pPr>
      <a:lvl9pPr marL="3886200" indent="-228600" algn="l" rtl="0" eaLnBrk="0" fontAlgn="base" hangingPunct="0">
        <a:spcBef>
          <a:spcPct val="0"/>
        </a:spcBef>
        <a:spcAft>
          <a:spcPct val="50000"/>
        </a:spcAft>
        <a:buClr>
          <a:schemeClr val="tx2"/>
        </a:buClr>
        <a:buSzPct val="70000"/>
        <a:buFont typeface="Monotype Sorts" pitchFamily="2" charset="2"/>
        <a:buChar char="è"/>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0.xml.rels>&#65279;<?xml version="1.0" encoding="utf-8"?><Relationships xmlns="http://schemas.openxmlformats.org/package/2006/relationships"><Relationship Type="http://schemas.openxmlformats.org/officeDocument/2006/relationships/slideLayout" Target="/ppt/slideLayouts/slideLayout12.xml" Id="R5105799aba094bd2" /><Relationship Type="http://schemas.openxmlformats.org/officeDocument/2006/relationships/chart" Target="/ppt/slides/charts/chart10.xml" Id="rId3" /><Relationship Type="http://schemas.openxmlformats.org/officeDocument/2006/relationships/notesSlide" Target="/ppt/notesSlides/notesSlide10.xml" Id="R268a536064884cb2"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2.xml" Id="Rc6bd3b9f22394782" /><Relationship Type="http://schemas.openxmlformats.org/officeDocument/2006/relationships/chart" Target="/ppt/slides/charts/chart11.xml" Id="rId3" /><Relationship Type="http://schemas.openxmlformats.org/officeDocument/2006/relationships/notesSlide" Target="/ppt/notesSlides/notesSlide11.xml" Id="Rbae4e114acda43e6"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9b95212cf84a4ab9" /><Relationship Type="http://schemas.openxmlformats.org/officeDocument/2006/relationships/chart" Target="/ppt/slides/charts/chart12.xml" Id="rId3" /><Relationship Type="http://schemas.openxmlformats.org/officeDocument/2006/relationships/notesSlide" Target="/ppt/notesSlides/notesSlide12.xml" Id="R0d3a3b0df2be4c55"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2.xml" Id="R55998a06fd3540fa" /><Relationship Type="http://schemas.openxmlformats.org/officeDocument/2006/relationships/chart" Target="/ppt/slides/charts/chart13.xml" Id="rId3" /><Relationship Type="http://schemas.openxmlformats.org/officeDocument/2006/relationships/notesSlide" Target="/ppt/notesSlides/notesSlide13.xml" Id="R332b3df01951467c"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2.xml" Id="Rf834c78b5e134ff0" /><Relationship Type="http://schemas.openxmlformats.org/officeDocument/2006/relationships/chart" Target="/ppt/slides/charts/chart14.xml" Id="rId3" /><Relationship Type="http://schemas.openxmlformats.org/officeDocument/2006/relationships/notesSlide" Target="/ppt/notesSlides/notesSlide14.xml" Id="Rc88c4fde56b74db0"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2.xml" Id="Rfe1f6c54d92c468a" /><Relationship Type="http://schemas.openxmlformats.org/officeDocument/2006/relationships/chart" Target="/ppt/slides/charts/chart15.xml" Id="rId3" /><Relationship Type="http://schemas.openxmlformats.org/officeDocument/2006/relationships/notesSlide" Target="/ppt/notesSlides/notesSlide15.xml" Id="R3351aeb9f64d42a0" /></Relationships>
</file>

<file path=ppt/slides/_rels/slide16.xml.rels>&#65279;<?xml version="1.0" encoding="utf-8"?><Relationships xmlns="http://schemas.openxmlformats.org/package/2006/relationships"><Relationship Type="http://schemas.openxmlformats.org/officeDocument/2006/relationships/slideLayout" Target="/ppt/slideLayouts/slideLayout12.xml" Id="R87e562fdf73a4807" /><Relationship Type="http://schemas.openxmlformats.org/officeDocument/2006/relationships/chart" Target="/ppt/slides/charts/chart16.xml" Id="rId3" /><Relationship Type="http://schemas.openxmlformats.org/officeDocument/2006/relationships/notesSlide" Target="/ppt/notesSlides/notesSlide16.xml" Id="R571983fe08054919" /></Relationships>
</file>

<file path=ppt/slides/_rels/slide17.xml.rels>&#65279;<?xml version="1.0" encoding="utf-8"?><Relationships xmlns="http://schemas.openxmlformats.org/package/2006/relationships"><Relationship Type="http://schemas.openxmlformats.org/officeDocument/2006/relationships/slideLayout" Target="/ppt/slideLayouts/slideLayout12.xml" Id="R72a189fb4ad94821" /><Relationship Type="http://schemas.openxmlformats.org/officeDocument/2006/relationships/chart" Target="/ppt/slides/charts/chart17.xml" Id="rId3" /><Relationship Type="http://schemas.openxmlformats.org/officeDocument/2006/relationships/notesSlide" Target="/ppt/notesSlides/notesSlide17.xml" Id="Ra7ff0b76cc004e47"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2.xml" Id="R25497842abe94d31" /><Relationship Type="http://schemas.openxmlformats.org/officeDocument/2006/relationships/chart" Target="/ppt/slides/charts/chart18.xml" Id="rId3" /><Relationship Type="http://schemas.openxmlformats.org/officeDocument/2006/relationships/notesSlide" Target="/ppt/notesSlides/notesSlide18.xml" Id="R023beeec95c24951"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2.xml" Id="R8432e28c3ad84c34" /><Relationship Type="http://schemas.openxmlformats.org/officeDocument/2006/relationships/chart" Target="/ppt/slides/charts/chart19.xml" Id="rId3" /><Relationship Type="http://schemas.openxmlformats.org/officeDocument/2006/relationships/notesSlide" Target="/ppt/notesSlides/notesSlide19.xml" Id="R56ca14745e5642cd" /></Relationships>
</file>

<file path=ppt/slides/_rels/slide1a.xml.rels>&#65279;<?xml version="1.0" encoding="utf-8"?><Relationships xmlns="http://schemas.openxmlformats.org/package/2006/relationships"><Relationship Type="http://schemas.openxmlformats.org/officeDocument/2006/relationships/slideLayout" Target="/ppt/slideLayouts/slideLayout12.xml" Id="Rb603b4dc83e04ef2" /><Relationship Type="http://schemas.openxmlformats.org/officeDocument/2006/relationships/chart" Target="/ppt/slides/charts/chart1a.xml" Id="rId3" /><Relationship Type="http://schemas.openxmlformats.org/officeDocument/2006/relationships/notesSlide" Target="/ppt/notesSlides/notesSlide1a.xml" Id="R887ee18cb1ae4e71" /></Relationships>
</file>

<file path=ppt/slides/_rels/slide1b.xml.rels>&#65279;<?xml version="1.0" encoding="utf-8"?><Relationships xmlns="http://schemas.openxmlformats.org/package/2006/relationships"><Relationship Type="http://schemas.openxmlformats.org/officeDocument/2006/relationships/slideLayout" Target="/ppt/slideLayouts/slideLayout12.xml" Id="R36240226f07a4942" /><Relationship Type="http://schemas.openxmlformats.org/officeDocument/2006/relationships/chart" Target="/ppt/slides/charts/chart1b.xml" Id="rId3" /><Relationship Type="http://schemas.openxmlformats.org/officeDocument/2006/relationships/notesSlide" Target="/ppt/notesSlides/notesSlide1b.xml" Id="Ra8e35ac6216341b6" /></Relationships>
</file>

<file path=ppt/slides/_rels/slide1c.xml.rels>&#65279;<?xml version="1.0" encoding="utf-8"?><Relationships xmlns="http://schemas.openxmlformats.org/package/2006/relationships"><Relationship Type="http://schemas.openxmlformats.org/officeDocument/2006/relationships/slideLayout" Target="/ppt/slideLayouts/slideLayout12.xml" Id="R8e54744f49474c95" /><Relationship Type="http://schemas.openxmlformats.org/officeDocument/2006/relationships/chart" Target="/ppt/slides/charts/chart1c.xml" Id="rId3" /><Relationship Type="http://schemas.openxmlformats.org/officeDocument/2006/relationships/notesSlide" Target="/ppt/notesSlides/notesSlide1c.xml" Id="Rc4f7dcce2b4740bc" /></Relationships>
</file>

<file path=ppt/slides/_rels/slide1d.xml.rels>&#65279;<?xml version="1.0" encoding="utf-8"?><Relationships xmlns="http://schemas.openxmlformats.org/package/2006/relationships"><Relationship Type="http://schemas.openxmlformats.org/officeDocument/2006/relationships/slideLayout" Target="/ppt/slideLayouts/slideLayout12.xml" Id="R55d79de72aad4151" /><Relationship Type="http://schemas.openxmlformats.org/officeDocument/2006/relationships/chart" Target="/ppt/slides/charts/chart1d.xml" Id="rId3" /><Relationship Type="http://schemas.openxmlformats.org/officeDocument/2006/relationships/notesSlide" Target="/ppt/notesSlides/notesSlide1d.xml" Id="Rd32b217485184685" /></Relationships>
</file>

<file path=ppt/slides/_rels/slide1e.xml.rels>&#65279;<?xml version="1.0" encoding="utf-8"?><Relationships xmlns="http://schemas.openxmlformats.org/package/2006/relationships"><Relationship Type="http://schemas.openxmlformats.org/officeDocument/2006/relationships/slideLayout" Target="/ppt/slideLayouts/slideLayout12.xml" Id="R7b56c876e1b64750" /><Relationship Type="http://schemas.openxmlformats.org/officeDocument/2006/relationships/chart" Target="/ppt/slides/charts/chart1e.xml" Id="rId3" /><Relationship Type="http://schemas.openxmlformats.org/officeDocument/2006/relationships/notesSlide" Target="/ppt/notesSlides/notesSlide1e.xml" Id="R4840472d64fe43ee" /></Relationships>
</file>

<file path=ppt/slides/_rels/slide1f.xml.rels>&#65279;<?xml version="1.0" encoding="utf-8"?><Relationships xmlns="http://schemas.openxmlformats.org/package/2006/relationships"><Relationship Type="http://schemas.openxmlformats.org/officeDocument/2006/relationships/slideLayout" Target="/ppt/slideLayouts/slideLayout12.xml" Id="R429a3f2ed3194817" /><Relationship Type="http://schemas.openxmlformats.org/officeDocument/2006/relationships/chart" Target="/ppt/slides/charts/chart1f.xml" Id="rId3" /><Relationship Type="http://schemas.openxmlformats.org/officeDocument/2006/relationships/notesSlide" Target="/ppt/notesSlides/notesSlide1f.xml" Id="R64563b8028fc449a"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2.xml" Id="Rce6b3e59532d45e2" /><Relationship Type="http://schemas.openxmlformats.org/officeDocument/2006/relationships/chart" Target="/ppt/slides/charts/chart20.xml" Id="rId3" /><Relationship Type="http://schemas.openxmlformats.org/officeDocument/2006/relationships/notesSlide" Target="/ppt/notesSlides/notesSlide20.xml" Id="R63319bd36c97406a"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2.xml" Id="R9be8804e187b49a8" /><Relationship Type="http://schemas.openxmlformats.org/officeDocument/2006/relationships/chart" Target="/ppt/slides/charts/chart21.xml" Id="rId3" /><Relationship Type="http://schemas.openxmlformats.org/officeDocument/2006/relationships/notesSlide" Target="/ppt/notesSlides/notesSlide21.xml" Id="R7e8882a0e2474f9e"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2.xml" Id="Rd2a47353f2804cef" /><Relationship Type="http://schemas.openxmlformats.org/officeDocument/2006/relationships/chart" Target="/ppt/slides/charts/chart22.xml" Id="rId3" /><Relationship Type="http://schemas.openxmlformats.org/officeDocument/2006/relationships/notesSlide" Target="/ppt/notesSlides/notesSlide22.xml" Id="R27f4d3ac593e4ea7"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2.xml" Id="R0b54fa3d63344268" /><Relationship Type="http://schemas.openxmlformats.org/officeDocument/2006/relationships/chart" Target="/ppt/slides/charts/chart23.xml" Id="rId3" /><Relationship Type="http://schemas.openxmlformats.org/officeDocument/2006/relationships/notesSlide" Target="/ppt/notesSlides/notesSlide23.xml" Id="Rcc6e7b1815d241d5"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2.xml" Id="Rdfd36ca45ed2497e" /><Relationship Type="http://schemas.openxmlformats.org/officeDocument/2006/relationships/chart" Target="/ppt/slides/charts/chart24.xml" Id="rId3" /><Relationship Type="http://schemas.openxmlformats.org/officeDocument/2006/relationships/notesSlide" Target="/ppt/notesSlides/notesSlide24.xml" Id="Rd0045284aac44350"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2.xml" Id="Rec5adaae447946f6" /><Relationship Type="http://schemas.openxmlformats.org/officeDocument/2006/relationships/chart" Target="/ppt/slides/charts/chart25.xml" Id="rId3" /><Relationship Type="http://schemas.openxmlformats.org/officeDocument/2006/relationships/notesSlide" Target="/ppt/notesSlides/notesSlide25.xml" Id="R0affca1f40254d1d"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2.xml" Id="R99150a838a5a4ab4" /><Relationship Type="http://schemas.openxmlformats.org/officeDocument/2006/relationships/chart" Target="/ppt/slides/charts/chart26.xml" Id="rId3" /><Relationship Type="http://schemas.openxmlformats.org/officeDocument/2006/relationships/notesSlide" Target="/ppt/notesSlides/notesSlide26.xml" Id="R4897545a3f6043e3"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2.xml" Id="Rabc2d4ed91c74889" /><Relationship Type="http://schemas.openxmlformats.org/officeDocument/2006/relationships/chart" Target="/ppt/slides/charts/chart27.xml" Id="rId3" /><Relationship Type="http://schemas.openxmlformats.org/officeDocument/2006/relationships/notesSlide" Target="/ppt/notesSlides/notesSlide27.xml" Id="Rd2ee6df6b06b4d90"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2.xml" Id="Ra5769d6c857d4b12" /><Relationship Type="http://schemas.openxmlformats.org/officeDocument/2006/relationships/chart" Target="/ppt/slides/charts/chart28.xml" Id="rId3" /><Relationship Type="http://schemas.openxmlformats.org/officeDocument/2006/relationships/notesSlide" Target="/ppt/notesSlides/notesSlide28.xml" Id="Rd5ede2a1bfbe44b0"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2.xml" Id="Rf0ee0791746d434d" /><Relationship Type="http://schemas.openxmlformats.org/officeDocument/2006/relationships/chart" Target="/ppt/slides/charts/chart29.xml" Id="rId3" /><Relationship Type="http://schemas.openxmlformats.org/officeDocument/2006/relationships/notesSlide" Target="/ppt/notesSlides/notesSlide29.xml" Id="R83b1af5ecb9f4497" /></Relationships>
</file>

<file path=ppt/slides/_rels/slide2a.xml.rels>&#65279;<?xml version="1.0" encoding="utf-8"?><Relationships xmlns="http://schemas.openxmlformats.org/package/2006/relationships"><Relationship Type="http://schemas.openxmlformats.org/officeDocument/2006/relationships/slideLayout" Target="/ppt/slideLayouts/slideLayout12.xml" Id="R0813e37bbef2493a" /><Relationship Type="http://schemas.openxmlformats.org/officeDocument/2006/relationships/chart" Target="/ppt/slides/charts/chart2a.xml" Id="rId3" /><Relationship Type="http://schemas.openxmlformats.org/officeDocument/2006/relationships/notesSlide" Target="/ppt/notesSlides/notesSlide2a.xml" Id="R372be07fe228459f" /></Relationships>
</file>

<file path=ppt/slides/_rels/slide2b.xml.rels>&#65279;<?xml version="1.0" encoding="utf-8"?><Relationships xmlns="http://schemas.openxmlformats.org/package/2006/relationships"><Relationship Type="http://schemas.openxmlformats.org/officeDocument/2006/relationships/slideLayout" Target="/ppt/slideLayouts/slideLayout12.xml" Id="R7928a65d3eab42dd" /><Relationship Type="http://schemas.openxmlformats.org/officeDocument/2006/relationships/chart" Target="/ppt/slides/charts/chart2b.xml" Id="rId3" /><Relationship Type="http://schemas.openxmlformats.org/officeDocument/2006/relationships/notesSlide" Target="/ppt/notesSlides/notesSlide2b.xml" Id="Rc5306d2085ca4223" /></Relationships>
</file>

<file path=ppt/slides/_rels/slide2c.xml.rels>&#65279;<?xml version="1.0" encoding="utf-8"?><Relationships xmlns="http://schemas.openxmlformats.org/package/2006/relationships"><Relationship Type="http://schemas.openxmlformats.org/officeDocument/2006/relationships/slideLayout" Target="/ppt/slideLayouts/slideLayout12.xml" Id="R3ed1e06b9c3f4a08" /><Relationship Type="http://schemas.openxmlformats.org/officeDocument/2006/relationships/chart" Target="/ppt/slides/charts/chart2c.xml" Id="rId3" /><Relationship Type="http://schemas.openxmlformats.org/officeDocument/2006/relationships/notesSlide" Target="/ppt/notesSlides/notesSlide2c.xml" Id="Reff4af64603a484b" /></Relationships>
</file>

<file path=ppt/slides/_rels/slide2d.xml.rels>&#65279;<?xml version="1.0" encoding="utf-8"?><Relationships xmlns="http://schemas.openxmlformats.org/package/2006/relationships"><Relationship Type="http://schemas.openxmlformats.org/officeDocument/2006/relationships/slideLayout" Target="/ppt/slideLayouts/slideLayout12.xml" Id="R7d66bb8f9fa84ee0" /><Relationship Type="http://schemas.openxmlformats.org/officeDocument/2006/relationships/chart" Target="/ppt/slides/charts/chart2d.xml" Id="rId3" /><Relationship Type="http://schemas.openxmlformats.org/officeDocument/2006/relationships/notesSlide" Target="/ppt/notesSlides/notesSlide2d.xml" Id="R9e2b4450bf0b49fd" /></Relationships>
</file>

<file path=ppt/slides/_rels/slide2e.xml.rels>&#65279;<?xml version="1.0" encoding="utf-8"?><Relationships xmlns="http://schemas.openxmlformats.org/package/2006/relationships"><Relationship Type="http://schemas.openxmlformats.org/officeDocument/2006/relationships/slideLayout" Target="/ppt/slideLayouts/slideLayout12.xml" Id="R10cbece3b5ae42c4" /><Relationship Type="http://schemas.openxmlformats.org/officeDocument/2006/relationships/chart" Target="/ppt/slides/charts/chart2e.xml" Id="rId3" /><Relationship Type="http://schemas.openxmlformats.org/officeDocument/2006/relationships/notesSlide" Target="/ppt/notesSlides/notesSlide2e.xml" Id="Rfa27148071554016" /></Relationships>
</file>

<file path=ppt/slides/_rels/slide2f.xml.rels>&#65279;<?xml version="1.0" encoding="utf-8"?><Relationships xmlns="http://schemas.openxmlformats.org/package/2006/relationships"><Relationship Type="http://schemas.openxmlformats.org/officeDocument/2006/relationships/slideLayout" Target="/ppt/slideLayouts/slideLayout12.xml" Id="R49fe593e252140dc" /><Relationship Type="http://schemas.openxmlformats.org/officeDocument/2006/relationships/chart" Target="/ppt/slides/charts/chart2f.xml" Id="rId3" /><Relationship Type="http://schemas.openxmlformats.org/officeDocument/2006/relationships/notesSlide" Target="/ppt/notesSlides/notesSlide2f.xml" Id="Rdac3c92fe8024135" /></Relationships>
</file>

<file path=ppt/slides/_rels/slide3.xml.rels>&#65279;<?xml version="1.0" encoding="utf-8"?><Relationships xmlns="http://schemas.openxmlformats.org/package/2006/relationships"><Relationship Type="http://schemas.openxmlformats.org/officeDocument/2006/relationships/slideLayout" Target="/ppt/slideLayouts/slideLayout12.xml" Id="Rc5d53e9b3dda49c2" /><Relationship Type="http://schemas.openxmlformats.org/officeDocument/2006/relationships/chart" Target="/ppt/slides/charts/chart3.xml" Id="rId3" /><Relationship Type="http://schemas.openxmlformats.org/officeDocument/2006/relationships/notesSlide" Target="/ppt/notesSlides/notesSlide3.xml" Id="R39bf9f4c81ca4c10"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2.xml" Id="R859ba3b32845450b" /><Relationship Type="http://schemas.openxmlformats.org/officeDocument/2006/relationships/chart" Target="/ppt/slides/charts/chart30.xml" Id="rId3" /><Relationship Type="http://schemas.openxmlformats.org/officeDocument/2006/relationships/notesSlide" Target="/ppt/notesSlides/notesSlide30.xml" Id="R42146114dc0f4749"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2.xml" Id="Rf29496d094864470" /><Relationship Type="http://schemas.openxmlformats.org/officeDocument/2006/relationships/chart" Target="/ppt/slides/charts/chart31.xml" Id="rId3" /><Relationship Type="http://schemas.openxmlformats.org/officeDocument/2006/relationships/notesSlide" Target="/ppt/notesSlides/notesSlide31.xml" Id="R0800e66654a2410b"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2.xml" Id="R4aba52e2c7424ccb" /><Relationship Type="http://schemas.openxmlformats.org/officeDocument/2006/relationships/chart" Target="/ppt/slides/charts/chart32.xml" Id="rId3" /><Relationship Type="http://schemas.openxmlformats.org/officeDocument/2006/relationships/notesSlide" Target="/ppt/notesSlides/notesSlide32.xml" Id="Rd5e9df17ac1343f8" /></Relationships>
</file>

<file path=ppt/slides/_rels/slide33.xml.rels>&#65279;<?xml version="1.0" encoding="utf-8"?><Relationships xmlns="http://schemas.openxmlformats.org/package/2006/relationships"><Relationship Type="http://schemas.openxmlformats.org/officeDocument/2006/relationships/slideLayout" Target="/ppt/slideLayouts/slideLayout12.xml" Id="Rd4d4d77edddf419e" /><Relationship Type="http://schemas.openxmlformats.org/officeDocument/2006/relationships/chart" Target="/ppt/slides/charts/chart33.xml" Id="rId3" /><Relationship Type="http://schemas.openxmlformats.org/officeDocument/2006/relationships/notesSlide" Target="/ppt/notesSlides/notesSlide33.xml" Id="Rb34e72c5df374c15" /></Relationships>
</file>

<file path=ppt/slides/_rels/slide34.xml.rels>&#65279;<?xml version="1.0" encoding="utf-8"?><Relationships xmlns="http://schemas.openxmlformats.org/package/2006/relationships"><Relationship Type="http://schemas.openxmlformats.org/officeDocument/2006/relationships/slideLayout" Target="/ppt/slideLayouts/slideLayout12.xml" Id="R5c6690a530894af7" /><Relationship Type="http://schemas.openxmlformats.org/officeDocument/2006/relationships/chart" Target="/ppt/slides/charts/chart34.xml" Id="rId3" /><Relationship Type="http://schemas.openxmlformats.org/officeDocument/2006/relationships/notesSlide" Target="/ppt/notesSlides/notesSlide34.xml" Id="Rfdbb638c5685426f" /></Relationships>
</file>

<file path=ppt/slides/_rels/slide35.xml.rels>&#65279;<?xml version="1.0" encoding="utf-8"?><Relationships xmlns="http://schemas.openxmlformats.org/package/2006/relationships"><Relationship Type="http://schemas.openxmlformats.org/officeDocument/2006/relationships/slideLayout" Target="/ppt/slideLayouts/slideLayout12.xml" Id="R7d6b333ce7814093" /><Relationship Type="http://schemas.openxmlformats.org/officeDocument/2006/relationships/chart" Target="/ppt/slides/charts/chart35.xml" Id="rId3" /><Relationship Type="http://schemas.openxmlformats.org/officeDocument/2006/relationships/notesSlide" Target="/ppt/notesSlides/notesSlide35.xml" Id="Rd6ece38cfa9f4fa4" /></Relationships>
</file>

<file path=ppt/slides/_rels/slide36.xml.rels>&#65279;<?xml version="1.0" encoding="utf-8"?><Relationships xmlns="http://schemas.openxmlformats.org/package/2006/relationships"><Relationship Type="http://schemas.openxmlformats.org/officeDocument/2006/relationships/slideLayout" Target="/ppt/slideLayouts/slideLayout12.xml" Id="Ra348049b2e3f4fc6" /><Relationship Type="http://schemas.openxmlformats.org/officeDocument/2006/relationships/chart" Target="/ppt/slides/charts/chart36.xml" Id="rId3" /><Relationship Type="http://schemas.openxmlformats.org/officeDocument/2006/relationships/notesSlide" Target="/ppt/notesSlides/notesSlide36.xml" Id="Re8cba4c33df646e4" /></Relationships>
</file>

<file path=ppt/slides/_rels/slide37.xml.rels>&#65279;<?xml version="1.0" encoding="utf-8"?><Relationships xmlns="http://schemas.openxmlformats.org/package/2006/relationships"><Relationship Type="http://schemas.openxmlformats.org/officeDocument/2006/relationships/slideLayout" Target="/ppt/slideLayouts/slideLayout12.xml" Id="R1d8d0929422c4714" /><Relationship Type="http://schemas.openxmlformats.org/officeDocument/2006/relationships/chart" Target="/ppt/slides/charts/chart37.xml" Id="rId3" /><Relationship Type="http://schemas.openxmlformats.org/officeDocument/2006/relationships/notesSlide" Target="/ppt/notesSlides/notesSlide37.xml" Id="R50612c72cbfe4d94" /></Relationships>
</file>

<file path=ppt/slides/_rels/slide38.xml.rels>&#65279;<?xml version="1.0" encoding="utf-8"?><Relationships xmlns="http://schemas.openxmlformats.org/package/2006/relationships"><Relationship Type="http://schemas.openxmlformats.org/officeDocument/2006/relationships/slideLayout" Target="/ppt/slideLayouts/slideLayout12.xml" Id="Rbe289861ad464e7c" /><Relationship Type="http://schemas.openxmlformats.org/officeDocument/2006/relationships/chart" Target="/ppt/slides/charts/chart38.xml" Id="rId3" /><Relationship Type="http://schemas.openxmlformats.org/officeDocument/2006/relationships/notesSlide" Target="/ppt/notesSlides/notesSlide38.xml" Id="R0b4707efa6b646cd" /></Relationships>
</file>

<file path=ppt/slides/_rels/slide39.xml.rels>&#65279;<?xml version="1.0" encoding="utf-8"?><Relationships xmlns="http://schemas.openxmlformats.org/package/2006/relationships"><Relationship Type="http://schemas.openxmlformats.org/officeDocument/2006/relationships/slideLayout" Target="/ppt/slideLayouts/slideLayout12.xml" Id="Re52ea94bcd514302" /><Relationship Type="http://schemas.openxmlformats.org/officeDocument/2006/relationships/chart" Target="/ppt/slides/charts/chart39.xml" Id="rId3" /><Relationship Type="http://schemas.openxmlformats.org/officeDocument/2006/relationships/notesSlide" Target="/ppt/notesSlides/notesSlide39.xml" Id="R947ac396adb14902" /></Relationships>
</file>

<file path=ppt/slides/_rels/slide3a.xml.rels>&#65279;<?xml version="1.0" encoding="utf-8"?><Relationships xmlns="http://schemas.openxmlformats.org/package/2006/relationships"><Relationship Type="http://schemas.openxmlformats.org/officeDocument/2006/relationships/slideLayout" Target="/ppt/slideLayouts/slideLayout12.xml" Id="R0cb2591bad2f4fc4" /><Relationship Type="http://schemas.openxmlformats.org/officeDocument/2006/relationships/chart" Target="/ppt/slides/charts/chart3a.xml" Id="rId3" /><Relationship Type="http://schemas.openxmlformats.org/officeDocument/2006/relationships/notesSlide" Target="/ppt/notesSlides/notesSlide3a.xml" Id="R6e82deaaec104279" /></Relationships>
</file>

<file path=ppt/slides/_rels/slide3b.xml.rels>&#65279;<?xml version="1.0" encoding="utf-8"?><Relationships xmlns="http://schemas.openxmlformats.org/package/2006/relationships"><Relationship Type="http://schemas.openxmlformats.org/officeDocument/2006/relationships/slideLayout" Target="/ppt/slideLayouts/slideLayout12.xml" Id="R2cfb8687c8414bfe" /><Relationship Type="http://schemas.openxmlformats.org/officeDocument/2006/relationships/chart" Target="/ppt/slides/charts/chart3b.xml" Id="rId3" /><Relationship Type="http://schemas.openxmlformats.org/officeDocument/2006/relationships/notesSlide" Target="/ppt/notesSlides/notesSlide3b.xml" Id="R88f29ae731824733" /></Relationships>
</file>

<file path=ppt/slides/_rels/slide3c.xml.rels>&#65279;<?xml version="1.0" encoding="utf-8"?><Relationships xmlns="http://schemas.openxmlformats.org/package/2006/relationships"><Relationship Type="http://schemas.openxmlformats.org/officeDocument/2006/relationships/slideLayout" Target="/ppt/slideLayouts/slideLayout12.xml" Id="R2384dc0c0a4f4f28" /><Relationship Type="http://schemas.openxmlformats.org/officeDocument/2006/relationships/chart" Target="/ppt/slides/charts/chart3c.xml" Id="rId3" /><Relationship Type="http://schemas.openxmlformats.org/officeDocument/2006/relationships/notesSlide" Target="/ppt/notesSlides/notesSlide3c.xml" Id="R8778a9423a8e4e7d" /></Relationships>
</file>

<file path=ppt/slides/_rels/slide3d.xml.rels>&#65279;<?xml version="1.0" encoding="utf-8"?><Relationships xmlns="http://schemas.openxmlformats.org/package/2006/relationships"><Relationship Type="http://schemas.openxmlformats.org/officeDocument/2006/relationships/slideLayout" Target="/ppt/slideLayouts/slideLayout12.xml" Id="R5c16048081c6451c" /><Relationship Type="http://schemas.openxmlformats.org/officeDocument/2006/relationships/chart" Target="/ppt/slides/charts/chart3d.xml" Id="rId3" /><Relationship Type="http://schemas.openxmlformats.org/officeDocument/2006/relationships/notesSlide" Target="/ppt/notesSlides/notesSlide3d.xml" Id="Rd0adde3752f54cf9" /></Relationships>
</file>

<file path=ppt/slides/_rels/slide3e.xml.rels>&#65279;<?xml version="1.0" encoding="utf-8"?><Relationships xmlns="http://schemas.openxmlformats.org/package/2006/relationships"><Relationship Type="http://schemas.openxmlformats.org/officeDocument/2006/relationships/slideLayout" Target="/ppt/slideLayouts/slideLayout12.xml" Id="R6fe3ae9926a34ae0" /><Relationship Type="http://schemas.openxmlformats.org/officeDocument/2006/relationships/chart" Target="/ppt/slides/charts/chart3e.xml" Id="rId3" /><Relationship Type="http://schemas.openxmlformats.org/officeDocument/2006/relationships/notesSlide" Target="/ppt/notesSlides/notesSlide3e.xml" Id="R4cc9ebfe576f4170" /></Relationships>
</file>

<file path=ppt/slides/_rels/slide3f.xml.rels>&#65279;<?xml version="1.0" encoding="utf-8"?><Relationships xmlns="http://schemas.openxmlformats.org/package/2006/relationships"><Relationship Type="http://schemas.openxmlformats.org/officeDocument/2006/relationships/slideLayout" Target="/ppt/slideLayouts/slideLayout12.xml" Id="R5f273963db744929" /><Relationship Type="http://schemas.openxmlformats.org/officeDocument/2006/relationships/chart" Target="/ppt/slides/charts/chart3f.xml" Id="rId3" /><Relationship Type="http://schemas.openxmlformats.org/officeDocument/2006/relationships/notesSlide" Target="/ppt/notesSlides/notesSlide3f.xml" Id="Re8054546f45f4f6f" /></Relationships>
</file>

<file path=ppt/slides/_rels/slide4.xml.rels>&#65279;<?xml version="1.0" encoding="utf-8"?><Relationships xmlns="http://schemas.openxmlformats.org/package/2006/relationships"><Relationship Type="http://schemas.openxmlformats.org/officeDocument/2006/relationships/slideLayout" Target="/ppt/slideLayouts/slideLayout12.xml" Id="Rcf6ef14657d34f64" /><Relationship Type="http://schemas.openxmlformats.org/officeDocument/2006/relationships/chart" Target="/ppt/slides/charts/chart4.xml" Id="rId3" /><Relationship Type="http://schemas.openxmlformats.org/officeDocument/2006/relationships/notesSlide" Target="/ppt/notesSlides/notesSlide4.xml" Id="R9e81b3838b89415e" /></Relationships>
</file>

<file path=ppt/slides/_rels/slide40.xml.rels>&#65279;<?xml version="1.0" encoding="utf-8"?><Relationships xmlns="http://schemas.openxmlformats.org/package/2006/relationships"><Relationship Type="http://schemas.openxmlformats.org/officeDocument/2006/relationships/slideLayout" Target="/ppt/slideLayouts/slideLayout12.xml" Id="R12ee9f5409924993" /><Relationship Type="http://schemas.openxmlformats.org/officeDocument/2006/relationships/chart" Target="/ppt/slides/charts/chart40.xml" Id="rId3" /><Relationship Type="http://schemas.openxmlformats.org/officeDocument/2006/relationships/notesSlide" Target="/ppt/notesSlides/notesSlide40.xml" Id="R3d589ab1aa004880" /></Relationships>
</file>

<file path=ppt/slides/_rels/slide41.xml.rels>&#65279;<?xml version="1.0" encoding="utf-8"?><Relationships xmlns="http://schemas.openxmlformats.org/package/2006/relationships"><Relationship Type="http://schemas.openxmlformats.org/officeDocument/2006/relationships/slideLayout" Target="/ppt/slideLayouts/slideLayout12.xml" Id="Rd103839f194b4309" /><Relationship Type="http://schemas.openxmlformats.org/officeDocument/2006/relationships/chart" Target="/ppt/slides/charts/chart41.xml" Id="rId3" /><Relationship Type="http://schemas.openxmlformats.org/officeDocument/2006/relationships/notesSlide" Target="/ppt/notesSlides/notesSlide41.xml" Id="R15a05e950395410e" /></Relationships>
</file>

<file path=ppt/slides/_rels/slide42.xml.rels>&#65279;<?xml version="1.0" encoding="utf-8"?><Relationships xmlns="http://schemas.openxmlformats.org/package/2006/relationships"><Relationship Type="http://schemas.openxmlformats.org/officeDocument/2006/relationships/slideLayout" Target="/ppt/slideLayouts/slideLayout12.xml" Id="R08ddc3123c3a44ba" /><Relationship Type="http://schemas.openxmlformats.org/officeDocument/2006/relationships/chart" Target="/ppt/slides/charts/chart42.xml" Id="rId3" /><Relationship Type="http://schemas.openxmlformats.org/officeDocument/2006/relationships/notesSlide" Target="/ppt/notesSlides/notesSlide42.xml" Id="R17635a3306174bc6" /></Relationships>
</file>

<file path=ppt/slides/_rels/slide43.xml.rels>&#65279;<?xml version="1.0" encoding="utf-8"?><Relationships xmlns="http://schemas.openxmlformats.org/package/2006/relationships"><Relationship Type="http://schemas.openxmlformats.org/officeDocument/2006/relationships/slideLayout" Target="/ppt/slideLayouts/slideLayout12.xml" Id="R4c74ee1b8d404421" /><Relationship Type="http://schemas.openxmlformats.org/officeDocument/2006/relationships/chart" Target="/ppt/slides/charts/chart43.xml" Id="rId3" /><Relationship Type="http://schemas.openxmlformats.org/officeDocument/2006/relationships/notesSlide" Target="/ppt/notesSlides/notesSlide43.xml" Id="R89dbbe31268f4270" /></Relationships>
</file>

<file path=ppt/slides/_rels/slide44.xml.rels>&#65279;<?xml version="1.0" encoding="utf-8"?><Relationships xmlns="http://schemas.openxmlformats.org/package/2006/relationships"><Relationship Type="http://schemas.openxmlformats.org/officeDocument/2006/relationships/slideLayout" Target="/ppt/slideLayouts/slideLayout12.xml" Id="Rce0577e150964f61" /><Relationship Type="http://schemas.openxmlformats.org/officeDocument/2006/relationships/chart" Target="/ppt/slides/charts/chart44.xml" Id="rId3" /><Relationship Type="http://schemas.openxmlformats.org/officeDocument/2006/relationships/notesSlide" Target="/ppt/notesSlides/notesSlide44.xml" Id="Rea3e500790004a53" /></Relationships>
</file>

<file path=ppt/slides/_rels/slide45.xml.rels>&#65279;<?xml version="1.0" encoding="utf-8"?><Relationships xmlns="http://schemas.openxmlformats.org/package/2006/relationships"><Relationship Type="http://schemas.openxmlformats.org/officeDocument/2006/relationships/slideLayout" Target="/ppt/slideLayouts/slideLayout12.xml" Id="R0ef0618be282479e" /><Relationship Type="http://schemas.openxmlformats.org/officeDocument/2006/relationships/chart" Target="/ppt/slides/charts/chart45.xml" Id="rId3" /><Relationship Type="http://schemas.openxmlformats.org/officeDocument/2006/relationships/notesSlide" Target="/ppt/notesSlides/notesSlide45.xml" Id="Rd6463eb8a7794f01" /></Relationships>
</file>

<file path=ppt/slides/_rels/slide46.xml.rels>&#65279;<?xml version="1.0" encoding="utf-8"?><Relationships xmlns="http://schemas.openxmlformats.org/package/2006/relationships"><Relationship Type="http://schemas.openxmlformats.org/officeDocument/2006/relationships/slideLayout" Target="/ppt/slideLayouts/slideLayout12.xml" Id="R831ca8dd73a446fa" /><Relationship Type="http://schemas.openxmlformats.org/officeDocument/2006/relationships/chart" Target="/ppt/slides/charts/chart46.xml" Id="rId3" /><Relationship Type="http://schemas.openxmlformats.org/officeDocument/2006/relationships/notesSlide" Target="/ppt/notesSlides/notesSlide46.xml" Id="R23c1f1cbbb674857" /></Relationships>
</file>

<file path=ppt/slides/_rels/slide47.xml.rels>&#65279;<?xml version="1.0" encoding="utf-8"?><Relationships xmlns="http://schemas.openxmlformats.org/package/2006/relationships"><Relationship Type="http://schemas.openxmlformats.org/officeDocument/2006/relationships/slideLayout" Target="/ppt/slideLayouts/slideLayout12.xml" Id="R50fcbb80339249f4" /><Relationship Type="http://schemas.openxmlformats.org/officeDocument/2006/relationships/chart" Target="/ppt/slides/charts/chart47.xml" Id="rId3" /><Relationship Type="http://schemas.openxmlformats.org/officeDocument/2006/relationships/notesSlide" Target="/ppt/notesSlides/notesSlide47.xml" Id="Rec69899eb51a4487" /></Relationships>
</file>

<file path=ppt/slides/_rels/slide48.xml.rels>&#65279;<?xml version="1.0" encoding="utf-8"?><Relationships xmlns="http://schemas.openxmlformats.org/package/2006/relationships"><Relationship Type="http://schemas.openxmlformats.org/officeDocument/2006/relationships/slideLayout" Target="/ppt/slideLayouts/slideLayout12.xml" Id="Rca70862d0a174684" /><Relationship Type="http://schemas.openxmlformats.org/officeDocument/2006/relationships/chart" Target="/ppt/slides/charts/chart48.xml" Id="rId3" /><Relationship Type="http://schemas.openxmlformats.org/officeDocument/2006/relationships/notesSlide" Target="/ppt/notesSlides/notesSlide48.xml" Id="Rabf901455d094bab" /></Relationships>
</file>

<file path=ppt/slides/_rels/slide49.xml.rels>&#65279;<?xml version="1.0" encoding="utf-8"?><Relationships xmlns="http://schemas.openxmlformats.org/package/2006/relationships"><Relationship Type="http://schemas.openxmlformats.org/officeDocument/2006/relationships/slideLayout" Target="/ppt/slideLayouts/slideLayout12.xml" Id="R4ac222cd30c64435" /><Relationship Type="http://schemas.openxmlformats.org/officeDocument/2006/relationships/chart" Target="/ppt/slides/charts/chart49.xml" Id="rId3" /><Relationship Type="http://schemas.openxmlformats.org/officeDocument/2006/relationships/notesSlide" Target="/ppt/notesSlides/notesSlide49.xml" Id="R41e4c3fef3894e31" /></Relationships>
</file>

<file path=ppt/slides/_rels/slide4a.xml.rels>&#65279;<?xml version="1.0" encoding="utf-8"?><Relationships xmlns="http://schemas.openxmlformats.org/package/2006/relationships"><Relationship Type="http://schemas.openxmlformats.org/officeDocument/2006/relationships/slideLayout" Target="/ppt/slideLayouts/slideLayout12.xml" Id="R30f34cdf9bca454b" /><Relationship Type="http://schemas.openxmlformats.org/officeDocument/2006/relationships/chart" Target="/ppt/slides/charts/chart4a.xml" Id="rId3" /><Relationship Type="http://schemas.openxmlformats.org/officeDocument/2006/relationships/notesSlide" Target="/ppt/notesSlides/notesSlide4a.xml" Id="R6f7902423c6c4e95" /></Relationships>
</file>

<file path=ppt/slides/_rels/slide4b.xml.rels>&#65279;<?xml version="1.0" encoding="utf-8"?><Relationships xmlns="http://schemas.openxmlformats.org/package/2006/relationships"><Relationship Type="http://schemas.openxmlformats.org/officeDocument/2006/relationships/slideLayout" Target="/ppt/slideLayouts/slideLayout12.xml" Id="R78c61973a0a94210" /><Relationship Type="http://schemas.openxmlformats.org/officeDocument/2006/relationships/chart" Target="/ppt/slides/charts/chart4b.xml" Id="rId3" /><Relationship Type="http://schemas.openxmlformats.org/officeDocument/2006/relationships/notesSlide" Target="/ppt/notesSlides/notesSlide4b.xml" Id="Rf2b3ec53366d4ea9" /></Relationships>
</file>

<file path=ppt/slides/_rels/slide4c.xml.rels>&#65279;<?xml version="1.0" encoding="utf-8"?><Relationships xmlns="http://schemas.openxmlformats.org/package/2006/relationships"><Relationship Type="http://schemas.openxmlformats.org/officeDocument/2006/relationships/slideLayout" Target="/ppt/slideLayouts/slideLayout12.xml" Id="R3c08e95a3c7741ad" /><Relationship Type="http://schemas.openxmlformats.org/officeDocument/2006/relationships/chart" Target="/ppt/slides/charts/chart4c.xml" Id="rId3" /><Relationship Type="http://schemas.openxmlformats.org/officeDocument/2006/relationships/notesSlide" Target="/ppt/notesSlides/notesSlide4c.xml" Id="R3344e9b36b74479e" /></Relationships>
</file>

<file path=ppt/slides/_rels/slide4d.xml.rels>&#65279;<?xml version="1.0" encoding="utf-8"?><Relationships xmlns="http://schemas.openxmlformats.org/package/2006/relationships"><Relationship Type="http://schemas.openxmlformats.org/officeDocument/2006/relationships/slideLayout" Target="/ppt/slideLayouts/slideLayout12.xml" Id="Ra47eb8d07d4f42e7" /><Relationship Type="http://schemas.openxmlformats.org/officeDocument/2006/relationships/chart" Target="/ppt/slides/charts/chart4d.xml" Id="rId3" /><Relationship Type="http://schemas.openxmlformats.org/officeDocument/2006/relationships/notesSlide" Target="/ppt/notesSlides/notesSlide4d.xml" Id="R4c92e8267b4a4652" /></Relationships>
</file>

<file path=ppt/slides/_rels/slide4e.xml.rels>&#65279;<?xml version="1.0" encoding="utf-8"?><Relationships xmlns="http://schemas.openxmlformats.org/package/2006/relationships"><Relationship Type="http://schemas.openxmlformats.org/officeDocument/2006/relationships/slideLayout" Target="/ppt/slideLayouts/slideLayout12.xml" Id="R5c8231c1712d4684" /><Relationship Type="http://schemas.openxmlformats.org/officeDocument/2006/relationships/chart" Target="/ppt/slides/charts/chart4e.xml" Id="rId3" /><Relationship Type="http://schemas.openxmlformats.org/officeDocument/2006/relationships/notesSlide" Target="/ppt/notesSlides/notesSlide4e.xml" Id="R20a9093aa07a418b" /></Relationships>
</file>

<file path=ppt/slides/_rels/slide4f.xml.rels>&#65279;<?xml version="1.0" encoding="utf-8"?><Relationships xmlns="http://schemas.openxmlformats.org/package/2006/relationships"><Relationship Type="http://schemas.openxmlformats.org/officeDocument/2006/relationships/slideLayout" Target="/ppt/slideLayouts/slideLayout12.xml" Id="R37a987dbcecb4f71" /><Relationship Type="http://schemas.openxmlformats.org/officeDocument/2006/relationships/chart" Target="/ppt/slides/charts/chart4f.xml" Id="rId3" /><Relationship Type="http://schemas.openxmlformats.org/officeDocument/2006/relationships/notesSlide" Target="/ppt/notesSlides/notesSlide4f.xml" Id="Rfc1cc25a547649dc" /></Relationships>
</file>

<file path=ppt/slides/_rels/slide5.xml.rels>&#65279;<?xml version="1.0" encoding="utf-8"?><Relationships xmlns="http://schemas.openxmlformats.org/package/2006/relationships"><Relationship Type="http://schemas.openxmlformats.org/officeDocument/2006/relationships/slideLayout" Target="/ppt/slideLayouts/slideLayout12.xml" Id="R611890691ac4440d" /><Relationship Type="http://schemas.openxmlformats.org/officeDocument/2006/relationships/chart" Target="/ppt/slides/charts/chart5.xml" Id="rId3" /><Relationship Type="http://schemas.openxmlformats.org/officeDocument/2006/relationships/notesSlide" Target="/ppt/notesSlides/notesSlide5.xml" Id="Rac7b0d967f4c4269" /></Relationships>
</file>

<file path=ppt/slides/_rels/slide50.xml.rels>&#65279;<?xml version="1.0" encoding="utf-8"?><Relationships xmlns="http://schemas.openxmlformats.org/package/2006/relationships"><Relationship Type="http://schemas.openxmlformats.org/officeDocument/2006/relationships/slideLayout" Target="/ppt/slideLayouts/slideLayout12.xml" Id="Rb8064b6e63c34abe" /><Relationship Type="http://schemas.openxmlformats.org/officeDocument/2006/relationships/chart" Target="/ppt/slides/charts/chart50.xml" Id="rId3" /><Relationship Type="http://schemas.openxmlformats.org/officeDocument/2006/relationships/notesSlide" Target="/ppt/notesSlides/notesSlide50.xml" Id="R1900e429b803460f" /></Relationships>
</file>

<file path=ppt/slides/_rels/slide51.xml.rels>&#65279;<?xml version="1.0" encoding="utf-8"?><Relationships xmlns="http://schemas.openxmlformats.org/package/2006/relationships"><Relationship Type="http://schemas.openxmlformats.org/officeDocument/2006/relationships/slideLayout" Target="/ppt/slideLayouts/slideLayout12.xml" Id="Rb03461a5ea154768" /><Relationship Type="http://schemas.openxmlformats.org/officeDocument/2006/relationships/chart" Target="/ppt/slides/charts/chart51.xml" Id="rId3" /><Relationship Type="http://schemas.openxmlformats.org/officeDocument/2006/relationships/notesSlide" Target="/ppt/notesSlides/notesSlide51.xml" Id="Ref24b18ebe4d4b8b" /></Relationships>
</file>

<file path=ppt/slides/_rels/slide52.xml.rels>&#65279;<?xml version="1.0" encoding="utf-8"?><Relationships xmlns="http://schemas.openxmlformats.org/package/2006/relationships"><Relationship Type="http://schemas.openxmlformats.org/officeDocument/2006/relationships/slideLayout" Target="/ppt/slideLayouts/slideLayout12.xml" Id="R736a021abd9e4632" /><Relationship Type="http://schemas.openxmlformats.org/officeDocument/2006/relationships/chart" Target="/ppt/slides/charts/chart52.xml" Id="rId3" /><Relationship Type="http://schemas.openxmlformats.org/officeDocument/2006/relationships/notesSlide" Target="/ppt/notesSlides/notesSlide52.xml" Id="R7adb18fc22584d40" /></Relationships>
</file>

<file path=ppt/slides/_rels/slide53.xml.rels>&#65279;<?xml version="1.0" encoding="utf-8"?><Relationships xmlns="http://schemas.openxmlformats.org/package/2006/relationships"><Relationship Type="http://schemas.openxmlformats.org/officeDocument/2006/relationships/slideLayout" Target="/ppt/slideLayouts/slideLayout12.xml" Id="R0bfb40efad0c4aa5" /><Relationship Type="http://schemas.openxmlformats.org/officeDocument/2006/relationships/chart" Target="/ppt/slides/charts/chart53.xml" Id="rId3" /><Relationship Type="http://schemas.openxmlformats.org/officeDocument/2006/relationships/notesSlide" Target="/ppt/notesSlides/notesSlide53.xml" Id="Rbbf789b6b65e4413" /></Relationships>
</file>

<file path=ppt/slides/_rels/slide54.xml.rels>&#65279;<?xml version="1.0" encoding="utf-8"?><Relationships xmlns="http://schemas.openxmlformats.org/package/2006/relationships"><Relationship Type="http://schemas.openxmlformats.org/officeDocument/2006/relationships/slideLayout" Target="/ppt/slideLayouts/slideLayout12.xml" Id="R4a99bc25339f4050" /><Relationship Type="http://schemas.openxmlformats.org/officeDocument/2006/relationships/chart" Target="/ppt/slides/charts/chart54.xml" Id="rId3" /><Relationship Type="http://schemas.openxmlformats.org/officeDocument/2006/relationships/notesSlide" Target="/ppt/notesSlides/notesSlide54.xml" Id="R6cb30453506940f2" /></Relationships>
</file>

<file path=ppt/slides/_rels/slide55.xml.rels>&#65279;<?xml version="1.0" encoding="utf-8"?><Relationships xmlns="http://schemas.openxmlformats.org/package/2006/relationships"><Relationship Type="http://schemas.openxmlformats.org/officeDocument/2006/relationships/slideLayout" Target="/ppt/slideLayouts/slideLayout12.xml" Id="R9db662eeaa9f4c80" /><Relationship Type="http://schemas.openxmlformats.org/officeDocument/2006/relationships/chart" Target="/ppt/slides/charts/chart55.xml" Id="rId3" /><Relationship Type="http://schemas.openxmlformats.org/officeDocument/2006/relationships/notesSlide" Target="/ppt/notesSlides/notesSlide55.xml" Id="R1209760bd11d49e3" /></Relationships>
</file>

<file path=ppt/slides/_rels/slide56.xml.rels>&#65279;<?xml version="1.0" encoding="utf-8"?><Relationships xmlns="http://schemas.openxmlformats.org/package/2006/relationships"><Relationship Type="http://schemas.openxmlformats.org/officeDocument/2006/relationships/slideLayout" Target="/ppt/slideLayouts/slideLayout12.xml" Id="Rfffcecf4d8e84f1a" /><Relationship Type="http://schemas.openxmlformats.org/officeDocument/2006/relationships/chart" Target="/ppt/slides/charts/chart56.xml" Id="rId3" /><Relationship Type="http://schemas.openxmlformats.org/officeDocument/2006/relationships/notesSlide" Target="/ppt/notesSlides/notesSlide56.xml" Id="Rb8c1c8d7a08742e2" /></Relationships>
</file>

<file path=ppt/slides/_rels/slide57.xml.rels>&#65279;<?xml version="1.0" encoding="utf-8"?><Relationships xmlns="http://schemas.openxmlformats.org/package/2006/relationships"><Relationship Type="http://schemas.openxmlformats.org/officeDocument/2006/relationships/slideLayout" Target="/ppt/slideLayouts/slideLayout12.xml" Id="Rfc30bb1e59ed4ec4" /><Relationship Type="http://schemas.openxmlformats.org/officeDocument/2006/relationships/chart" Target="/ppt/slides/charts/chart57.xml" Id="rId3" /><Relationship Type="http://schemas.openxmlformats.org/officeDocument/2006/relationships/notesSlide" Target="/ppt/notesSlides/notesSlide57.xml" Id="R0987a90781e24201" /></Relationships>
</file>

<file path=ppt/slides/_rels/slide58.xml.rels>&#65279;<?xml version="1.0" encoding="utf-8"?><Relationships xmlns="http://schemas.openxmlformats.org/package/2006/relationships"><Relationship Type="http://schemas.openxmlformats.org/officeDocument/2006/relationships/slideLayout" Target="/ppt/slideLayouts/slideLayout12.xml" Id="R3e852111832745fa" /><Relationship Type="http://schemas.openxmlformats.org/officeDocument/2006/relationships/chart" Target="/ppt/slides/charts/chart58.xml" Id="rId3" /><Relationship Type="http://schemas.openxmlformats.org/officeDocument/2006/relationships/notesSlide" Target="/ppt/notesSlides/notesSlide58.xml" Id="R4c246630c18a46f6" /></Relationships>
</file>

<file path=ppt/slides/_rels/slide59.xml.rels>&#65279;<?xml version="1.0" encoding="utf-8"?><Relationships xmlns="http://schemas.openxmlformats.org/package/2006/relationships"><Relationship Type="http://schemas.openxmlformats.org/officeDocument/2006/relationships/slideLayout" Target="/ppt/slideLayouts/slideLayout12.xml" Id="Rf3963e48b08e4f1a" /><Relationship Type="http://schemas.openxmlformats.org/officeDocument/2006/relationships/chart" Target="/ppt/slides/charts/chart59.xml" Id="rId3" /><Relationship Type="http://schemas.openxmlformats.org/officeDocument/2006/relationships/notesSlide" Target="/ppt/notesSlides/notesSlide59.xml" Id="Re9c038f7da6045af" /></Relationships>
</file>

<file path=ppt/slides/_rels/slide5a.xml.rels>&#65279;<?xml version="1.0" encoding="utf-8"?><Relationships xmlns="http://schemas.openxmlformats.org/package/2006/relationships"><Relationship Type="http://schemas.openxmlformats.org/officeDocument/2006/relationships/slideLayout" Target="/ppt/slideLayouts/slideLayout12.xml" Id="R8096de529f8b4cdc" /><Relationship Type="http://schemas.openxmlformats.org/officeDocument/2006/relationships/chart" Target="/ppt/slides/charts/chart5a.xml" Id="rId3" /><Relationship Type="http://schemas.openxmlformats.org/officeDocument/2006/relationships/notesSlide" Target="/ppt/notesSlides/notesSlide5a.xml" Id="R13760b50b4794d78" /></Relationships>
</file>

<file path=ppt/slides/_rels/slide5b.xml.rels>&#65279;<?xml version="1.0" encoding="utf-8"?><Relationships xmlns="http://schemas.openxmlformats.org/package/2006/relationships"><Relationship Type="http://schemas.openxmlformats.org/officeDocument/2006/relationships/slideLayout" Target="/ppt/slideLayouts/slideLayout12.xml" Id="R3f1b559318354d67" /><Relationship Type="http://schemas.openxmlformats.org/officeDocument/2006/relationships/chart" Target="/ppt/slides/charts/chart5b.xml" Id="rId3" /><Relationship Type="http://schemas.openxmlformats.org/officeDocument/2006/relationships/notesSlide" Target="/ppt/notesSlides/notesSlide5b.xml" Id="R0b2cfa50d3014070" /></Relationships>
</file>

<file path=ppt/slides/_rels/slide5c.xml.rels>&#65279;<?xml version="1.0" encoding="utf-8"?><Relationships xmlns="http://schemas.openxmlformats.org/package/2006/relationships"><Relationship Type="http://schemas.openxmlformats.org/officeDocument/2006/relationships/slideLayout" Target="/ppt/slideLayouts/slideLayout12.xml" Id="R5b4dc3d47fd942db" /><Relationship Type="http://schemas.openxmlformats.org/officeDocument/2006/relationships/chart" Target="/ppt/slides/charts/chart5c.xml" Id="rId3" /><Relationship Type="http://schemas.openxmlformats.org/officeDocument/2006/relationships/notesSlide" Target="/ppt/notesSlides/notesSlide5c.xml" Id="Rb38e20b1c69c494b" /></Relationships>
</file>

<file path=ppt/slides/_rels/slide5d.xml.rels>&#65279;<?xml version="1.0" encoding="utf-8"?><Relationships xmlns="http://schemas.openxmlformats.org/package/2006/relationships"><Relationship Type="http://schemas.openxmlformats.org/officeDocument/2006/relationships/slideLayout" Target="/ppt/slideLayouts/slideLayout12.xml" Id="Rc0b9270aef4244cb" /><Relationship Type="http://schemas.openxmlformats.org/officeDocument/2006/relationships/chart" Target="/ppt/slides/charts/chart5d.xml" Id="rId3" /><Relationship Type="http://schemas.openxmlformats.org/officeDocument/2006/relationships/notesSlide" Target="/ppt/notesSlides/notesSlide5d.xml" Id="Ra9705ab9c13743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12.xml" Id="Rbc302654ddb44719" /><Relationship Type="http://schemas.openxmlformats.org/officeDocument/2006/relationships/chart" Target="/ppt/slides/charts/chart6.xml" Id="rId3" /><Relationship Type="http://schemas.openxmlformats.org/officeDocument/2006/relationships/notesSlide" Target="/ppt/notesSlides/notesSlide6.xml" Id="R7fd299b240a240ef" /></Relationships>
</file>

<file path=ppt/slides/_rels/slide7.xml.rels>&#65279;<?xml version="1.0" encoding="utf-8"?><Relationships xmlns="http://schemas.openxmlformats.org/package/2006/relationships"><Relationship Type="http://schemas.openxmlformats.org/officeDocument/2006/relationships/slideLayout" Target="/ppt/slideLayouts/slideLayout12.xml" Id="Ra7f425ee22d344c6" /><Relationship Type="http://schemas.openxmlformats.org/officeDocument/2006/relationships/chart" Target="/ppt/slides/charts/chart7.xml" Id="rId3" /><Relationship Type="http://schemas.openxmlformats.org/officeDocument/2006/relationships/notesSlide" Target="/ppt/notesSlides/notesSlide7.xml" Id="R351d9ed413404d89" /></Relationships>
</file>

<file path=ppt/slides/_rels/slide8.xml.rels>&#65279;<?xml version="1.0" encoding="utf-8"?><Relationships xmlns="http://schemas.openxmlformats.org/package/2006/relationships"><Relationship Type="http://schemas.openxmlformats.org/officeDocument/2006/relationships/slideLayout" Target="/ppt/slideLayouts/slideLayout12.xml" Id="R6988dbff37e74c2f" /><Relationship Type="http://schemas.openxmlformats.org/officeDocument/2006/relationships/chart" Target="/ppt/slides/charts/chart8.xml" Id="rId3" /><Relationship Type="http://schemas.openxmlformats.org/officeDocument/2006/relationships/notesSlide" Target="/ppt/notesSlides/notesSlide8.xml" Id="R75966a143fc842a5" /></Relationships>
</file>

<file path=ppt/slides/_rels/slide9.xml.rels>&#65279;<?xml version="1.0" encoding="utf-8"?><Relationships xmlns="http://schemas.openxmlformats.org/package/2006/relationships"><Relationship Type="http://schemas.openxmlformats.org/officeDocument/2006/relationships/slideLayout" Target="/ppt/slideLayouts/slideLayout12.xml" Id="R93ef226bc41d4037" /><Relationship Type="http://schemas.openxmlformats.org/officeDocument/2006/relationships/chart" Target="/ppt/slides/charts/chart9.xml" Id="rId3" /><Relationship Type="http://schemas.openxmlformats.org/officeDocument/2006/relationships/notesSlide" Target="/ppt/notesSlides/notesSlide9.xml" Id="R46aaee80949944dc" /></Relationships>
</file>

<file path=ppt/slides/_rels/slidea.xml.rels>&#65279;<?xml version="1.0" encoding="utf-8"?><Relationships xmlns="http://schemas.openxmlformats.org/package/2006/relationships"><Relationship Type="http://schemas.openxmlformats.org/officeDocument/2006/relationships/slideLayout" Target="/ppt/slideLayouts/slideLayout12.xml" Id="R7e9dfa44656943ed" /><Relationship Type="http://schemas.openxmlformats.org/officeDocument/2006/relationships/chart" Target="/ppt/slides/charts/charta.xml" Id="rId3" /><Relationship Type="http://schemas.openxmlformats.org/officeDocument/2006/relationships/notesSlide" Target="/ppt/notesSlides/notesSlidea.xml" Id="R37ebd05709d54b05" /></Relationships>
</file>

<file path=ppt/slides/_rels/slideb.xml.rels>&#65279;<?xml version="1.0" encoding="utf-8"?><Relationships xmlns="http://schemas.openxmlformats.org/package/2006/relationships"><Relationship Type="http://schemas.openxmlformats.org/officeDocument/2006/relationships/slideLayout" Target="/ppt/slideLayouts/slideLayout12.xml" Id="R918dbf01061c4a20" /><Relationship Type="http://schemas.openxmlformats.org/officeDocument/2006/relationships/chart" Target="/ppt/slides/charts/chartb.xml" Id="rId3" /><Relationship Type="http://schemas.openxmlformats.org/officeDocument/2006/relationships/notesSlide" Target="/ppt/notesSlides/notesSlideb.xml" Id="Reaa6f248c7754c91" /></Relationships>
</file>

<file path=ppt/slides/_rels/slidec.xml.rels>&#65279;<?xml version="1.0" encoding="utf-8"?><Relationships xmlns="http://schemas.openxmlformats.org/package/2006/relationships"><Relationship Type="http://schemas.openxmlformats.org/officeDocument/2006/relationships/slideLayout" Target="/ppt/slideLayouts/slideLayout12.xml" Id="Re6e72978271e4b15" /><Relationship Type="http://schemas.openxmlformats.org/officeDocument/2006/relationships/chart" Target="/ppt/slides/charts/chartc.xml" Id="rId3" /><Relationship Type="http://schemas.openxmlformats.org/officeDocument/2006/relationships/notesSlide" Target="/ppt/notesSlides/notesSlidec.xml" Id="R8bb81d89985942f9" /></Relationships>
</file>

<file path=ppt/slides/_rels/slided.xml.rels>&#65279;<?xml version="1.0" encoding="utf-8"?><Relationships xmlns="http://schemas.openxmlformats.org/package/2006/relationships"><Relationship Type="http://schemas.openxmlformats.org/officeDocument/2006/relationships/slideLayout" Target="/ppt/slideLayouts/slideLayout12.xml" Id="Re619594ecb854874" /><Relationship Type="http://schemas.openxmlformats.org/officeDocument/2006/relationships/chart" Target="/ppt/slides/charts/chartd.xml" Id="rId3" /><Relationship Type="http://schemas.openxmlformats.org/officeDocument/2006/relationships/notesSlide" Target="/ppt/notesSlides/notesSlided.xml" Id="R9d3ad882e24f4329" /></Relationships>
</file>

<file path=ppt/slides/_rels/slidee.xml.rels>&#65279;<?xml version="1.0" encoding="utf-8"?><Relationships xmlns="http://schemas.openxmlformats.org/package/2006/relationships"><Relationship Type="http://schemas.openxmlformats.org/officeDocument/2006/relationships/slideLayout" Target="/ppt/slideLayouts/slideLayout12.xml" Id="R036af929f23a43d5" /><Relationship Type="http://schemas.openxmlformats.org/officeDocument/2006/relationships/chart" Target="/ppt/slides/charts/charte.xml" Id="rId3" /><Relationship Type="http://schemas.openxmlformats.org/officeDocument/2006/relationships/notesSlide" Target="/ppt/notesSlides/notesSlidee.xml" Id="Rfe29db2895c148eb" /></Relationships>
</file>

<file path=ppt/slides/_rels/slidef.xml.rels>&#65279;<?xml version="1.0" encoding="utf-8"?><Relationships xmlns="http://schemas.openxmlformats.org/package/2006/relationships"><Relationship Type="http://schemas.openxmlformats.org/officeDocument/2006/relationships/slideLayout" Target="/ppt/slideLayouts/slideLayout12.xml" Id="R2b6257a3897346fe" /><Relationship Type="http://schemas.openxmlformats.org/officeDocument/2006/relationships/chart" Target="/ppt/slides/charts/chartf.xml" Id="rId3" /><Relationship Type="http://schemas.openxmlformats.org/officeDocument/2006/relationships/notesSlide" Target="/ppt/notesSlides/notesSlidef.xml" Id="R97fa9c2182d64077" /></Relationships>
</file>

<file path=ppt/slides/charts/_rels/chart10.xml.rels>&#65279;<?xml version="1.0" encoding="utf-8"?><Relationships xmlns="http://schemas.openxmlformats.org/package/2006/relationships"><Relationship Type="http://schemas.openxmlformats.org/officeDocument/2006/relationships/package" Target="/ppt/slides/charts/embeddings/package10.bin" Id="rId1" /></Relationships>
</file>

<file path=ppt/slides/charts/_rels/chart11.xml.rels>&#65279;<?xml version="1.0" encoding="utf-8"?><Relationships xmlns="http://schemas.openxmlformats.org/package/2006/relationships"><Relationship Type="http://schemas.openxmlformats.org/officeDocument/2006/relationships/package" Target="/ppt/slides/charts/embeddings/package11.bin" Id="rId1" /></Relationships>
</file>

<file path=ppt/slides/charts/_rels/chart12.xml.rels>&#65279;<?xml version="1.0" encoding="utf-8"?><Relationships xmlns="http://schemas.openxmlformats.org/package/2006/relationships"><Relationship Type="http://schemas.openxmlformats.org/officeDocument/2006/relationships/package" Target="/ppt/slides/charts/embeddings/package12.bin" Id="rId1" /></Relationships>
</file>

<file path=ppt/slides/charts/_rels/chart13.xml.rels>&#65279;<?xml version="1.0" encoding="utf-8"?><Relationships xmlns="http://schemas.openxmlformats.org/package/2006/relationships"><Relationship Type="http://schemas.openxmlformats.org/officeDocument/2006/relationships/package" Target="/ppt/slides/charts/embeddings/package13.bin" Id="rId1" /></Relationships>
</file>

<file path=ppt/slides/charts/_rels/chart14.xml.rels>&#65279;<?xml version="1.0" encoding="utf-8"?><Relationships xmlns="http://schemas.openxmlformats.org/package/2006/relationships"><Relationship Type="http://schemas.openxmlformats.org/officeDocument/2006/relationships/package" Target="/ppt/slides/charts/embeddings/package14.bin" Id="rId1" /></Relationships>
</file>

<file path=ppt/slides/charts/_rels/chart15.xml.rels>&#65279;<?xml version="1.0" encoding="utf-8"?><Relationships xmlns="http://schemas.openxmlformats.org/package/2006/relationships"><Relationship Type="http://schemas.openxmlformats.org/officeDocument/2006/relationships/package" Target="/ppt/slides/charts/embeddings/package15.bin" Id="rId1" /></Relationships>
</file>

<file path=ppt/slides/charts/_rels/chart16.xml.rels>&#65279;<?xml version="1.0" encoding="utf-8"?><Relationships xmlns="http://schemas.openxmlformats.org/package/2006/relationships"><Relationship Type="http://schemas.openxmlformats.org/officeDocument/2006/relationships/package" Target="/ppt/slides/charts/embeddings/package16.bin" Id="rId1" /></Relationships>
</file>

<file path=ppt/slides/charts/_rels/chart17.xml.rels>&#65279;<?xml version="1.0" encoding="utf-8"?><Relationships xmlns="http://schemas.openxmlformats.org/package/2006/relationships"><Relationship Type="http://schemas.openxmlformats.org/officeDocument/2006/relationships/package" Target="/ppt/slides/charts/embeddings/package17.bin" Id="rId1" /></Relationships>
</file>

<file path=ppt/slides/charts/_rels/chart18.xml.rels>&#65279;<?xml version="1.0" encoding="utf-8"?><Relationships xmlns="http://schemas.openxmlformats.org/package/2006/relationships"><Relationship Type="http://schemas.openxmlformats.org/officeDocument/2006/relationships/package" Target="/ppt/slides/charts/embeddings/package18.bin" Id="rId1" /></Relationships>
</file>

<file path=ppt/slides/charts/_rels/chart19.xml.rels>&#65279;<?xml version="1.0" encoding="utf-8"?><Relationships xmlns="http://schemas.openxmlformats.org/package/2006/relationships"><Relationship Type="http://schemas.openxmlformats.org/officeDocument/2006/relationships/package" Target="/ppt/slides/charts/embeddings/package19.bin" Id="rId1" /></Relationships>
</file>

<file path=ppt/slides/charts/_rels/chart1a.xml.rels>&#65279;<?xml version="1.0" encoding="utf-8"?><Relationships xmlns="http://schemas.openxmlformats.org/package/2006/relationships"><Relationship Type="http://schemas.openxmlformats.org/officeDocument/2006/relationships/package" Target="/ppt/slides/charts/embeddings/package1a.bin" Id="rId1" /></Relationships>
</file>

<file path=ppt/slides/charts/_rels/chart1b.xml.rels>&#65279;<?xml version="1.0" encoding="utf-8"?><Relationships xmlns="http://schemas.openxmlformats.org/package/2006/relationships"><Relationship Type="http://schemas.openxmlformats.org/officeDocument/2006/relationships/package" Target="/ppt/slides/charts/embeddings/package1b.bin" Id="rId1" /></Relationships>
</file>

<file path=ppt/slides/charts/_rels/chart1c.xml.rels>&#65279;<?xml version="1.0" encoding="utf-8"?><Relationships xmlns="http://schemas.openxmlformats.org/package/2006/relationships"><Relationship Type="http://schemas.openxmlformats.org/officeDocument/2006/relationships/package" Target="/ppt/slides/charts/embeddings/package1c.bin" Id="rId1" /></Relationships>
</file>

<file path=ppt/slides/charts/_rels/chart1d.xml.rels>&#65279;<?xml version="1.0" encoding="utf-8"?><Relationships xmlns="http://schemas.openxmlformats.org/package/2006/relationships"><Relationship Type="http://schemas.openxmlformats.org/officeDocument/2006/relationships/package" Target="/ppt/slides/charts/embeddings/package1d.bin" Id="rId1" /></Relationships>
</file>

<file path=ppt/slides/charts/_rels/chart1e.xml.rels>&#65279;<?xml version="1.0" encoding="utf-8"?><Relationships xmlns="http://schemas.openxmlformats.org/package/2006/relationships"><Relationship Type="http://schemas.openxmlformats.org/officeDocument/2006/relationships/package" Target="/ppt/slides/charts/embeddings/package1e.bin" Id="rId1" /></Relationships>
</file>

<file path=ppt/slides/charts/_rels/chart1f.xml.rels>&#65279;<?xml version="1.0" encoding="utf-8"?><Relationships xmlns="http://schemas.openxmlformats.org/package/2006/relationships"><Relationship Type="http://schemas.openxmlformats.org/officeDocument/2006/relationships/package" Target="/ppt/slides/charts/embeddings/package1f.bin" Id="rId1" /></Relationships>
</file>

<file path=ppt/slides/charts/_rels/chart20.xml.rels>&#65279;<?xml version="1.0" encoding="utf-8"?><Relationships xmlns="http://schemas.openxmlformats.org/package/2006/relationships"><Relationship Type="http://schemas.openxmlformats.org/officeDocument/2006/relationships/package" Target="/ppt/slides/charts/embeddings/package20.bin" Id="rId1" /></Relationships>
</file>

<file path=ppt/slides/charts/_rels/chart21.xml.rels>&#65279;<?xml version="1.0" encoding="utf-8"?><Relationships xmlns="http://schemas.openxmlformats.org/package/2006/relationships"><Relationship Type="http://schemas.openxmlformats.org/officeDocument/2006/relationships/package" Target="/ppt/slides/charts/embeddings/package21.bin" Id="rId1" /></Relationships>
</file>

<file path=ppt/slides/charts/_rels/chart22.xml.rels>&#65279;<?xml version="1.0" encoding="utf-8"?><Relationships xmlns="http://schemas.openxmlformats.org/package/2006/relationships"><Relationship Type="http://schemas.openxmlformats.org/officeDocument/2006/relationships/package" Target="/ppt/slides/charts/embeddings/package22.bin" Id="rId1" /></Relationships>
</file>

<file path=ppt/slides/charts/_rels/chart23.xml.rels>&#65279;<?xml version="1.0" encoding="utf-8"?><Relationships xmlns="http://schemas.openxmlformats.org/package/2006/relationships"><Relationship Type="http://schemas.openxmlformats.org/officeDocument/2006/relationships/package" Target="/ppt/slides/charts/embeddings/package23.bin" Id="rId1" /></Relationships>
</file>

<file path=ppt/slides/charts/_rels/chart24.xml.rels>&#65279;<?xml version="1.0" encoding="utf-8"?><Relationships xmlns="http://schemas.openxmlformats.org/package/2006/relationships"><Relationship Type="http://schemas.openxmlformats.org/officeDocument/2006/relationships/package" Target="/ppt/slides/charts/embeddings/package24.bin" Id="rId1" /></Relationships>
</file>

<file path=ppt/slides/charts/_rels/chart25.xml.rels>&#65279;<?xml version="1.0" encoding="utf-8"?><Relationships xmlns="http://schemas.openxmlformats.org/package/2006/relationships"><Relationship Type="http://schemas.openxmlformats.org/officeDocument/2006/relationships/package" Target="/ppt/slides/charts/embeddings/package25.bin" Id="rId1" /></Relationships>
</file>

<file path=ppt/slides/charts/_rels/chart26.xml.rels>&#65279;<?xml version="1.0" encoding="utf-8"?><Relationships xmlns="http://schemas.openxmlformats.org/package/2006/relationships"><Relationship Type="http://schemas.openxmlformats.org/officeDocument/2006/relationships/package" Target="/ppt/slides/charts/embeddings/package26.bin" Id="rId1" /></Relationships>
</file>

<file path=ppt/slides/charts/_rels/chart27.xml.rels>&#65279;<?xml version="1.0" encoding="utf-8"?><Relationships xmlns="http://schemas.openxmlformats.org/package/2006/relationships"><Relationship Type="http://schemas.openxmlformats.org/officeDocument/2006/relationships/package" Target="/ppt/slides/charts/embeddings/package27.bin" Id="rId1" /></Relationships>
</file>

<file path=ppt/slides/charts/_rels/chart28.xml.rels>&#65279;<?xml version="1.0" encoding="utf-8"?><Relationships xmlns="http://schemas.openxmlformats.org/package/2006/relationships"><Relationship Type="http://schemas.openxmlformats.org/officeDocument/2006/relationships/package" Target="/ppt/slides/charts/embeddings/package28.bin" Id="rId1" /></Relationships>
</file>

<file path=ppt/slides/charts/_rels/chart29.xml.rels>&#65279;<?xml version="1.0" encoding="utf-8"?><Relationships xmlns="http://schemas.openxmlformats.org/package/2006/relationships"><Relationship Type="http://schemas.openxmlformats.org/officeDocument/2006/relationships/package" Target="/ppt/slides/charts/embeddings/package29.bin" Id="rId1" /></Relationships>
</file>

<file path=ppt/slides/charts/_rels/chart2a.xml.rels>&#65279;<?xml version="1.0" encoding="utf-8"?><Relationships xmlns="http://schemas.openxmlformats.org/package/2006/relationships"><Relationship Type="http://schemas.openxmlformats.org/officeDocument/2006/relationships/package" Target="/ppt/slides/charts/embeddings/package2a.bin" Id="rId1" /></Relationships>
</file>

<file path=ppt/slides/charts/_rels/chart2b.xml.rels>&#65279;<?xml version="1.0" encoding="utf-8"?><Relationships xmlns="http://schemas.openxmlformats.org/package/2006/relationships"><Relationship Type="http://schemas.openxmlformats.org/officeDocument/2006/relationships/package" Target="/ppt/slides/charts/embeddings/package2b.bin" Id="rId1" /></Relationships>
</file>

<file path=ppt/slides/charts/_rels/chart2c.xml.rels>&#65279;<?xml version="1.0" encoding="utf-8"?><Relationships xmlns="http://schemas.openxmlformats.org/package/2006/relationships"><Relationship Type="http://schemas.openxmlformats.org/officeDocument/2006/relationships/package" Target="/ppt/slides/charts/embeddings/package2c.bin" Id="rId1" /></Relationships>
</file>

<file path=ppt/slides/charts/_rels/chart2d.xml.rels>&#65279;<?xml version="1.0" encoding="utf-8"?><Relationships xmlns="http://schemas.openxmlformats.org/package/2006/relationships"><Relationship Type="http://schemas.openxmlformats.org/officeDocument/2006/relationships/package" Target="/ppt/slides/charts/embeddings/package2d.bin" Id="rId1" /></Relationships>
</file>

<file path=ppt/slides/charts/_rels/chart2e.xml.rels>&#65279;<?xml version="1.0" encoding="utf-8"?><Relationships xmlns="http://schemas.openxmlformats.org/package/2006/relationships"><Relationship Type="http://schemas.openxmlformats.org/officeDocument/2006/relationships/package" Target="/ppt/slides/charts/embeddings/package2e.bin" Id="rId1" /></Relationships>
</file>

<file path=ppt/slides/charts/_rels/chart2f.xml.rels>&#65279;<?xml version="1.0" encoding="utf-8"?><Relationships xmlns="http://schemas.openxmlformats.org/package/2006/relationships"><Relationship Type="http://schemas.openxmlformats.org/officeDocument/2006/relationships/package" Target="/ppt/slides/charts/embeddings/package2f.bin" Id="rId1" /></Relationships>
</file>

<file path=ppt/slides/charts/_rels/chart3.xml.rels>&#65279;<?xml version="1.0" encoding="utf-8"?><Relationships xmlns="http://schemas.openxmlformats.org/package/2006/relationships"><Relationship Type="http://schemas.openxmlformats.org/officeDocument/2006/relationships/package" Target="/ppt/slides/charts/embeddings/package3.bin" Id="rId1" /></Relationships>
</file>

<file path=ppt/slides/charts/_rels/chart30.xml.rels>&#65279;<?xml version="1.0" encoding="utf-8"?><Relationships xmlns="http://schemas.openxmlformats.org/package/2006/relationships"><Relationship Type="http://schemas.openxmlformats.org/officeDocument/2006/relationships/package" Target="/ppt/slides/charts/embeddings/package30.bin" Id="rId1" /></Relationships>
</file>

<file path=ppt/slides/charts/_rels/chart31.xml.rels>&#65279;<?xml version="1.0" encoding="utf-8"?><Relationships xmlns="http://schemas.openxmlformats.org/package/2006/relationships"><Relationship Type="http://schemas.openxmlformats.org/officeDocument/2006/relationships/package" Target="/ppt/slides/charts/embeddings/package31.bin" Id="rId1" /></Relationships>
</file>

<file path=ppt/slides/charts/_rels/chart32.xml.rels>&#65279;<?xml version="1.0" encoding="utf-8"?><Relationships xmlns="http://schemas.openxmlformats.org/package/2006/relationships"><Relationship Type="http://schemas.openxmlformats.org/officeDocument/2006/relationships/package" Target="/ppt/slides/charts/embeddings/package32.bin" Id="rId1" /></Relationships>
</file>

<file path=ppt/slides/charts/_rels/chart33.xml.rels>&#65279;<?xml version="1.0" encoding="utf-8"?><Relationships xmlns="http://schemas.openxmlformats.org/package/2006/relationships"><Relationship Type="http://schemas.openxmlformats.org/officeDocument/2006/relationships/package" Target="/ppt/slides/charts/embeddings/package33.bin" Id="rId1" /></Relationships>
</file>

<file path=ppt/slides/charts/_rels/chart34.xml.rels>&#65279;<?xml version="1.0" encoding="utf-8"?><Relationships xmlns="http://schemas.openxmlformats.org/package/2006/relationships"><Relationship Type="http://schemas.openxmlformats.org/officeDocument/2006/relationships/package" Target="/ppt/slides/charts/embeddings/package34.bin" Id="rId1" /></Relationships>
</file>

<file path=ppt/slides/charts/_rels/chart35.xml.rels>&#65279;<?xml version="1.0" encoding="utf-8"?><Relationships xmlns="http://schemas.openxmlformats.org/package/2006/relationships"><Relationship Type="http://schemas.openxmlformats.org/officeDocument/2006/relationships/package" Target="/ppt/slides/charts/embeddings/package35.bin" Id="rId1" /></Relationships>
</file>

<file path=ppt/slides/charts/_rels/chart36.xml.rels>&#65279;<?xml version="1.0" encoding="utf-8"?><Relationships xmlns="http://schemas.openxmlformats.org/package/2006/relationships"><Relationship Type="http://schemas.openxmlformats.org/officeDocument/2006/relationships/package" Target="/ppt/slides/charts/embeddings/package36.bin" Id="rId1" /></Relationships>
</file>

<file path=ppt/slides/charts/_rels/chart37.xml.rels>&#65279;<?xml version="1.0" encoding="utf-8"?><Relationships xmlns="http://schemas.openxmlformats.org/package/2006/relationships"><Relationship Type="http://schemas.openxmlformats.org/officeDocument/2006/relationships/package" Target="/ppt/slides/charts/embeddings/package37.bin" Id="rId1" /></Relationships>
</file>

<file path=ppt/slides/charts/_rels/chart38.xml.rels>&#65279;<?xml version="1.0" encoding="utf-8"?><Relationships xmlns="http://schemas.openxmlformats.org/package/2006/relationships"><Relationship Type="http://schemas.openxmlformats.org/officeDocument/2006/relationships/package" Target="/ppt/slides/charts/embeddings/package38.bin" Id="rId1" /></Relationships>
</file>

<file path=ppt/slides/charts/_rels/chart39.xml.rels>&#65279;<?xml version="1.0" encoding="utf-8"?><Relationships xmlns="http://schemas.openxmlformats.org/package/2006/relationships"><Relationship Type="http://schemas.openxmlformats.org/officeDocument/2006/relationships/package" Target="/ppt/slides/charts/embeddings/package39.bin" Id="rId1" /></Relationships>
</file>

<file path=ppt/slides/charts/_rels/chart3a.xml.rels>&#65279;<?xml version="1.0" encoding="utf-8"?><Relationships xmlns="http://schemas.openxmlformats.org/package/2006/relationships"><Relationship Type="http://schemas.openxmlformats.org/officeDocument/2006/relationships/package" Target="/ppt/slides/charts/embeddings/package3a.bin" Id="rId1" /></Relationships>
</file>

<file path=ppt/slides/charts/_rels/chart3b.xml.rels>&#65279;<?xml version="1.0" encoding="utf-8"?><Relationships xmlns="http://schemas.openxmlformats.org/package/2006/relationships"><Relationship Type="http://schemas.openxmlformats.org/officeDocument/2006/relationships/package" Target="/ppt/slides/charts/embeddings/package3b.bin" Id="rId1" /></Relationships>
</file>

<file path=ppt/slides/charts/_rels/chart3c.xml.rels>&#65279;<?xml version="1.0" encoding="utf-8"?><Relationships xmlns="http://schemas.openxmlformats.org/package/2006/relationships"><Relationship Type="http://schemas.openxmlformats.org/officeDocument/2006/relationships/package" Target="/ppt/slides/charts/embeddings/package3c.bin" Id="rId1" /></Relationships>
</file>

<file path=ppt/slides/charts/_rels/chart3d.xml.rels>&#65279;<?xml version="1.0" encoding="utf-8"?><Relationships xmlns="http://schemas.openxmlformats.org/package/2006/relationships"><Relationship Type="http://schemas.openxmlformats.org/officeDocument/2006/relationships/package" Target="/ppt/slides/charts/embeddings/package3d.bin" Id="rId1" /></Relationships>
</file>

<file path=ppt/slides/charts/_rels/chart3e.xml.rels>&#65279;<?xml version="1.0" encoding="utf-8"?><Relationships xmlns="http://schemas.openxmlformats.org/package/2006/relationships"><Relationship Type="http://schemas.openxmlformats.org/officeDocument/2006/relationships/package" Target="/ppt/slides/charts/embeddings/package3e.bin" Id="rId1" /></Relationships>
</file>

<file path=ppt/slides/charts/_rels/chart3f.xml.rels>&#65279;<?xml version="1.0" encoding="utf-8"?><Relationships xmlns="http://schemas.openxmlformats.org/package/2006/relationships"><Relationship Type="http://schemas.openxmlformats.org/officeDocument/2006/relationships/package" Target="/ppt/slides/charts/embeddings/package3f.bin" Id="rId1" /></Relationships>
</file>

<file path=ppt/slides/charts/_rels/chart4.xml.rels>&#65279;<?xml version="1.0" encoding="utf-8"?><Relationships xmlns="http://schemas.openxmlformats.org/package/2006/relationships"><Relationship Type="http://schemas.openxmlformats.org/officeDocument/2006/relationships/package" Target="/ppt/slides/charts/embeddings/package4.bin" Id="rId1" /></Relationships>
</file>

<file path=ppt/slides/charts/_rels/chart40.xml.rels>&#65279;<?xml version="1.0" encoding="utf-8"?><Relationships xmlns="http://schemas.openxmlformats.org/package/2006/relationships"><Relationship Type="http://schemas.openxmlformats.org/officeDocument/2006/relationships/package" Target="/ppt/slides/charts/embeddings/package40.bin" Id="rId1" /></Relationships>
</file>

<file path=ppt/slides/charts/_rels/chart41.xml.rels>&#65279;<?xml version="1.0" encoding="utf-8"?><Relationships xmlns="http://schemas.openxmlformats.org/package/2006/relationships"><Relationship Type="http://schemas.openxmlformats.org/officeDocument/2006/relationships/package" Target="/ppt/slides/charts/embeddings/package41.bin" Id="rId1" /></Relationships>
</file>

<file path=ppt/slides/charts/_rels/chart42.xml.rels>&#65279;<?xml version="1.0" encoding="utf-8"?><Relationships xmlns="http://schemas.openxmlformats.org/package/2006/relationships"><Relationship Type="http://schemas.openxmlformats.org/officeDocument/2006/relationships/package" Target="/ppt/slides/charts/embeddings/package42.bin" Id="rId1" /></Relationships>
</file>

<file path=ppt/slides/charts/_rels/chart43.xml.rels>&#65279;<?xml version="1.0" encoding="utf-8"?><Relationships xmlns="http://schemas.openxmlformats.org/package/2006/relationships"><Relationship Type="http://schemas.openxmlformats.org/officeDocument/2006/relationships/package" Target="/ppt/slides/charts/embeddings/package43.bin" Id="rId1" /></Relationships>
</file>

<file path=ppt/slides/charts/_rels/chart44.xml.rels>&#65279;<?xml version="1.0" encoding="utf-8"?><Relationships xmlns="http://schemas.openxmlformats.org/package/2006/relationships"><Relationship Type="http://schemas.openxmlformats.org/officeDocument/2006/relationships/package" Target="/ppt/slides/charts/embeddings/package44.bin" Id="rId1" /></Relationships>
</file>

<file path=ppt/slides/charts/_rels/chart45.xml.rels>&#65279;<?xml version="1.0" encoding="utf-8"?><Relationships xmlns="http://schemas.openxmlformats.org/package/2006/relationships"><Relationship Type="http://schemas.openxmlformats.org/officeDocument/2006/relationships/package" Target="/ppt/slides/charts/embeddings/package45.bin" Id="rId1" /></Relationships>
</file>

<file path=ppt/slides/charts/_rels/chart46.xml.rels>&#65279;<?xml version="1.0" encoding="utf-8"?><Relationships xmlns="http://schemas.openxmlformats.org/package/2006/relationships"><Relationship Type="http://schemas.openxmlformats.org/officeDocument/2006/relationships/package" Target="/ppt/slides/charts/embeddings/package46.bin" Id="rId1" /></Relationships>
</file>

<file path=ppt/slides/charts/_rels/chart47.xml.rels>&#65279;<?xml version="1.0" encoding="utf-8"?><Relationships xmlns="http://schemas.openxmlformats.org/package/2006/relationships"><Relationship Type="http://schemas.openxmlformats.org/officeDocument/2006/relationships/package" Target="/ppt/slides/charts/embeddings/package47.bin" Id="rId1" /></Relationships>
</file>

<file path=ppt/slides/charts/_rels/chart48.xml.rels>&#65279;<?xml version="1.0" encoding="utf-8"?><Relationships xmlns="http://schemas.openxmlformats.org/package/2006/relationships"><Relationship Type="http://schemas.openxmlformats.org/officeDocument/2006/relationships/package" Target="/ppt/slides/charts/embeddings/package48.bin" Id="rId1" /></Relationships>
</file>

<file path=ppt/slides/charts/_rels/chart49.xml.rels>&#65279;<?xml version="1.0" encoding="utf-8"?><Relationships xmlns="http://schemas.openxmlformats.org/package/2006/relationships"><Relationship Type="http://schemas.openxmlformats.org/officeDocument/2006/relationships/package" Target="/ppt/slides/charts/embeddings/package49.bin" Id="rId1" /></Relationships>
</file>

<file path=ppt/slides/charts/_rels/chart4a.xml.rels>&#65279;<?xml version="1.0" encoding="utf-8"?><Relationships xmlns="http://schemas.openxmlformats.org/package/2006/relationships"><Relationship Type="http://schemas.openxmlformats.org/officeDocument/2006/relationships/package" Target="/ppt/slides/charts/embeddings/package4a.bin" Id="rId1" /></Relationships>
</file>

<file path=ppt/slides/charts/_rels/chart4b.xml.rels>&#65279;<?xml version="1.0" encoding="utf-8"?><Relationships xmlns="http://schemas.openxmlformats.org/package/2006/relationships"><Relationship Type="http://schemas.openxmlformats.org/officeDocument/2006/relationships/package" Target="/ppt/slides/charts/embeddings/package4b.bin" Id="rId1" /></Relationships>
</file>

<file path=ppt/slides/charts/_rels/chart4c.xml.rels>&#65279;<?xml version="1.0" encoding="utf-8"?><Relationships xmlns="http://schemas.openxmlformats.org/package/2006/relationships"><Relationship Type="http://schemas.openxmlformats.org/officeDocument/2006/relationships/package" Target="/ppt/slides/charts/embeddings/package4c.bin" Id="rId1" /></Relationships>
</file>

<file path=ppt/slides/charts/_rels/chart4d.xml.rels>&#65279;<?xml version="1.0" encoding="utf-8"?><Relationships xmlns="http://schemas.openxmlformats.org/package/2006/relationships"><Relationship Type="http://schemas.openxmlformats.org/officeDocument/2006/relationships/package" Target="/ppt/slides/charts/embeddings/package4d.bin" Id="rId1" /></Relationships>
</file>

<file path=ppt/slides/charts/_rels/chart4e.xml.rels>&#65279;<?xml version="1.0" encoding="utf-8"?><Relationships xmlns="http://schemas.openxmlformats.org/package/2006/relationships"><Relationship Type="http://schemas.openxmlformats.org/officeDocument/2006/relationships/package" Target="/ppt/slides/charts/embeddings/package4e.bin" Id="rId1" /></Relationships>
</file>

<file path=ppt/slides/charts/_rels/chart4f.xml.rels>&#65279;<?xml version="1.0" encoding="utf-8"?><Relationships xmlns="http://schemas.openxmlformats.org/package/2006/relationships"><Relationship Type="http://schemas.openxmlformats.org/officeDocument/2006/relationships/package" Target="/ppt/slides/charts/embeddings/package4f.bin" Id="rId1" /></Relationships>
</file>

<file path=ppt/slides/charts/_rels/chart5.xml.rels>&#65279;<?xml version="1.0" encoding="utf-8"?><Relationships xmlns="http://schemas.openxmlformats.org/package/2006/relationships"><Relationship Type="http://schemas.openxmlformats.org/officeDocument/2006/relationships/package" Target="/ppt/slides/charts/embeddings/package5.bin" Id="rId1" /></Relationships>
</file>

<file path=ppt/slides/charts/_rels/chart50.xml.rels>&#65279;<?xml version="1.0" encoding="utf-8"?><Relationships xmlns="http://schemas.openxmlformats.org/package/2006/relationships"><Relationship Type="http://schemas.openxmlformats.org/officeDocument/2006/relationships/package" Target="/ppt/slides/charts/embeddings/package50.bin" Id="rId1" /></Relationships>
</file>

<file path=ppt/slides/charts/_rels/chart51.xml.rels>&#65279;<?xml version="1.0" encoding="utf-8"?><Relationships xmlns="http://schemas.openxmlformats.org/package/2006/relationships"><Relationship Type="http://schemas.openxmlformats.org/officeDocument/2006/relationships/package" Target="/ppt/slides/charts/embeddings/package51.bin" Id="rId1" /></Relationships>
</file>

<file path=ppt/slides/charts/_rels/chart52.xml.rels>&#65279;<?xml version="1.0" encoding="utf-8"?><Relationships xmlns="http://schemas.openxmlformats.org/package/2006/relationships"><Relationship Type="http://schemas.openxmlformats.org/officeDocument/2006/relationships/package" Target="/ppt/slides/charts/embeddings/package52.bin" Id="rId1" /></Relationships>
</file>

<file path=ppt/slides/charts/_rels/chart53.xml.rels>&#65279;<?xml version="1.0" encoding="utf-8"?><Relationships xmlns="http://schemas.openxmlformats.org/package/2006/relationships"><Relationship Type="http://schemas.openxmlformats.org/officeDocument/2006/relationships/package" Target="/ppt/slides/charts/embeddings/package53.bin" Id="rId1" /></Relationships>
</file>

<file path=ppt/slides/charts/_rels/chart54.xml.rels>&#65279;<?xml version="1.0" encoding="utf-8"?><Relationships xmlns="http://schemas.openxmlformats.org/package/2006/relationships"><Relationship Type="http://schemas.openxmlformats.org/officeDocument/2006/relationships/package" Target="/ppt/slides/charts/embeddings/package54.bin" Id="rId1" /></Relationships>
</file>

<file path=ppt/slides/charts/_rels/chart55.xml.rels>&#65279;<?xml version="1.0" encoding="utf-8"?><Relationships xmlns="http://schemas.openxmlformats.org/package/2006/relationships"><Relationship Type="http://schemas.openxmlformats.org/officeDocument/2006/relationships/package" Target="/ppt/slides/charts/embeddings/package55.bin" Id="rId1" /></Relationships>
</file>

<file path=ppt/slides/charts/_rels/chart56.xml.rels>&#65279;<?xml version="1.0" encoding="utf-8"?><Relationships xmlns="http://schemas.openxmlformats.org/package/2006/relationships"><Relationship Type="http://schemas.openxmlformats.org/officeDocument/2006/relationships/package" Target="/ppt/slides/charts/embeddings/package56.bin" Id="rId1" /></Relationships>
</file>

<file path=ppt/slides/charts/_rels/chart57.xml.rels>&#65279;<?xml version="1.0" encoding="utf-8"?><Relationships xmlns="http://schemas.openxmlformats.org/package/2006/relationships"><Relationship Type="http://schemas.openxmlformats.org/officeDocument/2006/relationships/package" Target="/ppt/slides/charts/embeddings/package57.bin" Id="rId1" /></Relationships>
</file>

<file path=ppt/slides/charts/_rels/chart58.xml.rels>&#65279;<?xml version="1.0" encoding="utf-8"?><Relationships xmlns="http://schemas.openxmlformats.org/package/2006/relationships"><Relationship Type="http://schemas.openxmlformats.org/officeDocument/2006/relationships/package" Target="/ppt/slides/charts/embeddings/package58.bin" Id="rId1" /></Relationships>
</file>

<file path=ppt/slides/charts/_rels/chart59.xml.rels>&#65279;<?xml version="1.0" encoding="utf-8"?><Relationships xmlns="http://schemas.openxmlformats.org/package/2006/relationships"><Relationship Type="http://schemas.openxmlformats.org/officeDocument/2006/relationships/package" Target="/ppt/slides/charts/embeddings/package59.bin" Id="rId1" /></Relationships>
</file>

<file path=ppt/slides/charts/_rels/chart5a.xml.rels>&#65279;<?xml version="1.0" encoding="utf-8"?><Relationships xmlns="http://schemas.openxmlformats.org/package/2006/relationships"><Relationship Type="http://schemas.openxmlformats.org/officeDocument/2006/relationships/package" Target="/ppt/slides/charts/embeddings/package5a.bin" Id="rId1" /></Relationships>
</file>

<file path=ppt/slides/charts/_rels/chart5b.xml.rels>&#65279;<?xml version="1.0" encoding="utf-8"?><Relationships xmlns="http://schemas.openxmlformats.org/package/2006/relationships"><Relationship Type="http://schemas.openxmlformats.org/officeDocument/2006/relationships/package" Target="/ppt/slides/charts/embeddings/package5b.bin" Id="rId1" /></Relationships>
</file>

<file path=ppt/slides/charts/_rels/chart5c.xml.rels>&#65279;<?xml version="1.0" encoding="utf-8"?><Relationships xmlns="http://schemas.openxmlformats.org/package/2006/relationships"><Relationship Type="http://schemas.openxmlformats.org/officeDocument/2006/relationships/package" Target="/ppt/slides/charts/embeddings/package5c.bin" Id="rId1" /></Relationships>
</file>

<file path=ppt/slides/charts/_rels/chart5d.xml.rels>&#65279;<?xml version="1.0" encoding="utf-8"?><Relationships xmlns="http://schemas.openxmlformats.org/package/2006/relationships"><Relationship Type="http://schemas.openxmlformats.org/officeDocument/2006/relationships/package" Target="/ppt/slides/charts/embeddings/package5d.bin" Id="rId1" /></Relationships>
</file>

<file path=ppt/slides/charts/_rels/chart6.xml.rels>&#65279;<?xml version="1.0" encoding="utf-8"?><Relationships xmlns="http://schemas.openxmlformats.org/package/2006/relationships"><Relationship Type="http://schemas.openxmlformats.org/officeDocument/2006/relationships/package" Target="/ppt/slides/charts/embeddings/package6.bin" Id="rId1" /></Relationships>
</file>

<file path=ppt/slides/charts/_rels/chart7.xml.rels>&#65279;<?xml version="1.0" encoding="utf-8"?><Relationships xmlns="http://schemas.openxmlformats.org/package/2006/relationships"><Relationship Type="http://schemas.openxmlformats.org/officeDocument/2006/relationships/package" Target="/ppt/slides/charts/embeddings/package7.bin" Id="rId1" /></Relationships>
</file>

<file path=ppt/slides/charts/_rels/chart8.xml.rels>&#65279;<?xml version="1.0" encoding="utf-8"?><Relationships xmlns="http://schemas.openxmlformats.org/package/2006/relationships"><Relationship Type="http://schemas.openxmlformats.org/officeDocument/2006/relationships/package" Target="/ppt/slides/charts/embeddings/package8.bin" Id="rId1" /></Relationships>
</file>

<file path=ppt/slides/charts/_rels/chart9.xml.rels>&#65279;<?xml version="1.0" encoding="utf-8"?><Relationships xmlns="http://schemas.openxmlformats.org/package/2006/relationships"><Relationship Type="http://schemas.openxmlformats.org/officeDocument/2006/relationships/package" Target="/ppt/slides/charts/embeddings/package9.bin" Id="rId1" /></Relationships>
</file>

<file path=ppt/slides/charts/_rels/charta.xml.rels>&#65279;<?xml version="1.0" encoding="utf-8"?><Relationships xmlns="http://schemas.openxmlformats.org/package/2006/relationships"><Relationship Type="http://schemas.openxmlformats.org/officeDocument/2006/relationships/package" Target="/ppt/slides/charts/embeddings/packagea.bin" Id="rId1" /></Relationships>
</file>

<file path=ppt/slides/charts/_rels/chartb.xml.rels>&#65279;<?xml version="1.0" encoding="utf-8"?><Relationships xmlns="http://schemas.openxmlformats.org/package/2006/relationships"><Relationship Type="http://schemas.openxmlformats.org/officeDocument/2006/relationships/package" Target="/ppt/slides/charts/embeddings/packageb.bin" Id="rId1" /></Relationships>
</file>

<file path=ppt/slides/charts/_rels/chartc.xml.rels>&#65279;<?xml version="1.0" encoding="utf-8"?><Relationships xmlns="http://schemas.openxmlformats.org/package/2006/relationships"><Relationship Type="http://schemas.openxmlformats.org/officeDocument/2006/relationships/package" Target="/ppt/slides/charts/embeddings/packagec.bin" Id="rId1" /></Relationships>
</file>

<file path=ppt/slides/charts/_rels/chartd.xml.rels>&#65279;<?xml version="1.0" encoding="utf-8"?><Relationships xmlns="http://schemas.openxmlformats.org/package/2006/relationships"><Relationship Type="http://schemas.openxmlformats.org/officeDocument/2006/relationships/package" Target="/ppt/slides/charts/embeddings/packaged.bin" Id="rId1" /></Relationships>
</file>

<file path=ppt/slides/charts/_rels/charte.xml.rels>&#65279;<?xml version="1.0" encoding="utf-8"?><Relationships xmlns="http://schemas.openxmlformats.org/package/2006/relationships"><Relationship Type="http://schemas.openxmlformats.org/officeDocument/2006/relationships/package" Target="/ppt/slides/charts/embeddings/packagee.bin" Id="rId1" /></Relationships>
</file>

<file path=ppt/slides/charts/_rels/chartf.xml.rels>&#65279;<?xml version="1.0" encoding="utf-8"?><Relationships xmlns="http://schemas.openxmlformats.org/package/2006/relationships"><Relationship Type="http://schemas.openxmlformats.org/officeDocument/2006/relationships/package" Target="/ppt/slides/charts/embeddings/packagef.bin" Id="rId1" /></Relationships>
</file>

<file path=ppt/slides/charts/chart1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Sheet1!$A$2:$A$6</c:f>
              <c:numCache>
                <c:formatCode>General</c:formatCode>
                <c:ptCount val="14"/>
                <c:pt idx="0">
                  <c:v>2009</c:v>
                </c:pt>
                <c:pt idx="1">
                  <c:v>2011</c:v>
                </c:pt>
                <c:pt idx="2">
                  <c:v>2013</c:v>
                </c:pt>
                <c:pt idx="3">
                  <c:v>2015</c:v>
                </c:pt>
                <c:pt idx="4">
                  <c:v>2017</c:v>
                </c:pt>
              </c:numCache>
            </c:numRef>
          </c:cat>
          <c:val>
            <c:numRef>
              <c:f>Sheet1!$B$2:$B$6</c:f>
              <c:numCache>
                <c:formatCode>General</c:formatCode>
                <c:ptCount val="14"/>
                <c:pt idx="0">
                  <c:v>46.6</c:v>
                </c:pt>
                <c:pt idx="1">
                  <c:v>47.8</c:v>
                </c:pt>
                <c:pt idx="2">
                  <c:v>52.1</c:v>
                </c:pt>
                <c:pt idx="3">
                  <c:v>52.4</c:v>
                </c:pt>
                <c:pt idx="4">
                  <c:v>45.4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27.0</c:v>
                </c:pt>
                <c:pt idx="1">
                  <c:v/>
                </c:pt>
                <c:pt idx="2">
                  <c:v>18.5</c:v>
                </c:pt>
                <c:pt idx="3">
                  <c:v>36.2</c:v>
                </c:pt>
                <c:pt idx="4">
                  <c:v/>
                </c:pt>
                <c:pt idx="5">
                  <c:v>19.7</c:v>
                </c:pt>
                <c:pt idx="6">
                  <c:v>30.7</c:v>
                </c:pt>
                <c:pt idx="7">
                  <c:v>31.0</c:v>
                </c:pt>
                <c:pt idx="8">
                  <c:v/>
                </c:pt>
                <c:pt idx="9">
                  <c:v>28.5</c:v>
                </c:pt>
                <c:pt idx="10">
                  <c:v>30.0</c:v>
                </c:pt>
                <c:pt idx="11">
                  <c:v>27.7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24.9</c:v>
                </c:pt>
                <c:pt idx="1">
                  <c:v>27.3</c:v>
                </c:pt>
                <c:pt idx="2">
                  <c:v>28.8</c:v>
                </c:pt>
                <c:pt idx="3">
                  <c:v>27.0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20.7</c:v>
                </c:pt>
                <c:pt idx="1">
                  <c:v/>
                </c:pt>
                <c:pt idx="2">
                  <c:v>15.0</c:v>
                </c:pt>
                <c:pt idx="3">
                  <c:v>26.4</c:v>
                </c:pt>
                <c:pt idx="4">
                  <c:v/>
                </c:pt>
                <c:pt idx="5">
                  <c:v>15.7</c:v>
                </c:pt>
                <c:pt idx="6">
                  <c:v>23.8</c:v>
                </c:pt>
                <c:pt idx="7">
                  <c:v>22.4</c:v>
                </c:pt>
                <c:pt idx="8">
                  <c:v/>
                </c:pt>
                <c:pt idx="9">
                  <c:v>24.1</c:v>
                </c:pt>
                <c:pt idx="10">
                  <c:v>29.5</c:v>
                </c:pt>
                <c:pt idx="11">
                  <c:v>20.0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20.8</c:v>
                </c:pt>
                <c:pt idx="1">
                  <c:v/>
                </c:pt>
                <c:pt idx="2">
                  <c:v/>
                </c:pt>
                <c:pt idx="3">
                  <c:v>17.6</c:v>
                </c:pt>
                <c:pt idx="4">
                  <c:v>19.9</c:v>
                </c:pt>
                <c:pt idx="5">
                  <c:v>20.1</c:v>
                </c:pt>
                <c:pt idx="6">
                  <c:v>19.7</c:v>
                </c:pt>
                <c:pt idx="7">
                  <c:v>21.1</c:v>
                </c:pt>
                <c:pt idx="8">
                  <c:v>20.7</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13.9</c:v>
                </c:pt>
                <c:pt idx="1">
                  <c:v/>
                </c:pt>
                <c:pt idx="2">
                  <c:v>11.2</c:v>
                </c:pt>
                <c:pt idx="3">
                  <c:v>16.5</c:v>
                </c:pt>
                <c:pt idx="4">
                  <c:v/>
                </c:pt>
                <c:pt idx="5">
                  <c:v>10.0</c:v>
                </c:pt>
                <c:pt idx="6">
                  <c:v>15.1</c:v>
                </c:pt>
                <c:pt idx="7">
                  <c:v>16.8</c:v>
                </c:pt>
                <c:pt idx="8">
                  <c:v/>
                </c:pt>
                <c:pt idx="9">
                  <c:v>17.9</c:v>
                </c:pt>
                <c:pt idx="10">
                  <c:v>19.3</c:v>
                </c:pt>
                <c:pt idx="11">
                  <c:v>13.2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12.2</c:v>
                </c:pt>
                <c:pt idx="1">
                  <c:v/>
                </c:pt>
                <c:pt idx="2">
                  <c:v/>
                </c:pt>
                <c:pt idx="3">
                  <c:v>12.6</c:v>
                </c:pt>
                <c:pt idx="4">
                  <c:v>12.9</c:v>
                </c:pt>
                <c:pt idx="5">
                  <c:v>12.2</c:v>
                </c:pt>
                <c:pt idx="6">
                  <c:v>14.2</c:v>
                </c:pt>
                <c:pt idx="7">
                  <c:v>15.5</c:v>
                </c:pt>
                <c:pt idx="8">
                  <c:v>13.9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8.8</c:v>
                </c:pt>
                <c:pt idx="1">
                  <c:v/>
                </c:pt>
                <c:pt idx="2">
                  <c:v>6.7</c:v>
                </c:pt>
                <c:pt idx="3">
                  <c:v>10.7</c:v>
                </c:pt>
                <c:pt idx="4">
                  <c:v/>
                </c:pt>
                <c:pt idx="5">
                  <c:v>6.3</c:v>
                </c:pt>
                <c:pt idx="6">
                  <c:v>9.7</c:v>
                </c:pt>
                <c:pt idx="7">
                  <c:v>10.2</c:v>
                </c:pt>
                <c:pt idx="8">
                  <c:v/>
                </c:pt>
                <c:pt idx="9">
                  <c:v>11.4</c:v>
                </c:pt>
                <c:pt idx="10">
                  <c:v>17.5</c:v>
                </c:pt>
                <c:pt idx="11">
                  <c:v>8.3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7.9</c:v>
                </c:pt>
                <c:pt idx="1">
                  <c:v/>
                </c:pt>
                <c:pt idx="2">
                  <c:v/>
                </c:pt>
                <c:pt idx="3">
                  <c:v>7.7</c:v>
                </c:pt>
                <c:pt idx="4">
                  <c:v>6.9</c:v>
                </c:pt>
                <c:pt idx="5">
                  <c:v>6.7</c:v>
                </c:pt>
                <c:pt idx="6">
                  <c:v>7.3</c:v>
                </c:pt>
                <c:pt idx="7">
                  <c:v>7.2</c:v>
                </c:pt>
                <c:pt idx="8">
                  <c:v>8.8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14.6</c:v>
                </c:pt>
                <c:pt idx="1">
                  <c:v/>
                </c:pt>
                <c:pt idx="2">
                  <c:v>16.5</c:v>
                </c:pt>
                <c:pt idx="3">
                  <c:v>12.3</c:v>
                </c:pt>
                <c:pt idx="4">
                  <c:v/>
                </c:pt>
                <c:pt idx="5">
                  <c:v>5.8</c:v>
                </c:pt>
                <c:pt idx="6">
                  <c:v>18.4</c:v>
                </c:pt>
                <c:pt idx="7">
                  <c:v>19.4</c:v>
                </c:pt>
                <c:pt idx="8">
                  <c:v/>
                </c:pt>
                <c:pt idx="9">
                  <c:v>15.2</c:v>
                </c:pt>
                <c:pt idx="10">
                  <c:v>17.4</c:v>
                </c:pt>
                <c:pt idx="11">
                  <c:v>14.7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46.8</c:v>
                </c:pt>
                <c:pt idx="1">
                  <c:v/>
                </c:pt>
                <c:pt idx="2">
                  <c:v/>
                </c:pt>
                <c:pt idx="3">
                  <c:v>34.8</c:v>
                </c:pt>
                <c:pt idx="4">
                  <c:v>32.1</c:v>
                </c:pt>
                <c:pt idx="5">
                  <c:v>28.9</c:v>
                </c:pt>
                <c:pt idx="6">
                  <c:v>24.5</c:v>
                </c:pt>
                <c:pt idx="7">
                  <c:v>20.4</c:v>
                </c:pt>
                <c:pt idx="8">
                  <c:v>14.6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5.5</c:v>
                </c:pt>
                <c:pt idx="1">
                  <c:v/>
                </c:pt>
                <c:pt idx="2">
                  <c:v>5.7</c:v>
                </c:pt>
                <c:pt idx="3">
                  <c:v>5.3</c:v>
                </c:pt>
                <c:pt idx="4">
                  <c:v/>
                </c:pt>
                <c:pt idx="5">
                  <c:v>2.9</c:v>
                </c:pt>
                <c:pt idx="6">
                  <c:v>6.6</c:v>
                </c:pt>
                <c:pt idx="7">
                  <c:v>6.6</c:v>
                </c:pt>
                <c:pt idx="8">
                  <c:v/>
                </c:pt>
                <c:pt idx="9">
                  <c:v/>
                </c:pt>
                <c:pt idx="10">
                  <c:v>10.6</c:v>
                </c:pt>
                <c:pt idx="11">
                  <c:v>5.5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3.5</c:v>
                </c:pt>
                <c:pt idx="1">
                  <c:v/>
                </c:pt>
                <c:pt idx="2">
                  <c:v>4.1</c:v>
                </c:pt>
                <c:pt idx="3">
                  <c:v>2.6</c:v>
                </c:pt>
                <c:pt idx="4">
                  <c:v/>
                </c:pt>
                <c:pt idx="5">
                  <c:v>1.1</c:v>
                </c:pt>
                <c:pt idx="6">
                  <c:v>4.6</c:v>
                </c:pt>
                <c:pt idx="7">
                  <c:v>4.7</c:v>
                </c:pt>
                <c:pt idx="8">
                  <c:v/>
                </c:pt>
                <c:pt idx="9">
                  <c:v>3.9</c:v>
                </c:pt>
                <c:pt idx="10">
                  <c:v>3.7</c:v>
                </c:pt>
                <c:pt idx="11">
                  <c:v>3.6</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16.1</c:v>
                </c:pt>
                <c:pt idx="1">
                  <c:v/>
                </c:pt>
                <c:pt idx="2">
                  <c:v/>
                </c:pt>
                <c:pt idx="3">
                  <c:v>11.7</c:v>
                </c:pt>
                <c:pt idx="4">
                  <c:v>11.3</c:v>
                </c:pt>
                <c:pt idx="5">
                  <c:v>9.0</c:v>
                </c:pt>
                <c:pt idx="6">
                  <c:v>6.9</c:v>
                </c:pt>
                <c:pt idx="7">
                  <c:v>5.5</c:v>
                </c:pt>
                <c:pt idx="8">
                  <c:v>3.5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1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0.8</c:v>
                </c:pt>
                <c:pt idx="1">
                  <c:v/>
                </c:pt>
                <c:pt idx="2">
                  <c:v>0.9</c:v>
                </c:pt>
                <c:pt idx="3">
                  <c:v>0.5</c:v>
                </c:pt>
                <c:pt idx="4">
                  <c:v/>
                </c:pt>
                <c:pt idx="5">
                  <c:v>0.4</c:v>
                </c:pt>
                <c:pt idx="6">
                  <c:v>0.7</c:v>
                </c:pt>
                <c:pt idx="7">
                  <c:v>1.1</c:v>
                </c:pt>
                <c:pt idx="8">
                  <c:v/>
                </c:pt>
                <c:pt idx="9">
                  <c:v>0.7</c:v>
                </c:pt>
                <c:pt idx="10">
                  <c:v>2.4</c:v>
                </c:pt>
                <c:pt idx="11">
                  <c:v>0.7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1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5.8</c:v>
                </c:pt>
                <c:pt idx="1">
                  <c:v/>
                </c:pt>
                <c:pt idx="2">
                  <c:v/>
                </c:pt>
                <c:pt idx="3">
                  <c:v>3.9</c:v>
                </c:pt>
                <c:pt idx="4">
                  <c:v>3.2</c:v>
                </c:pt>
                <c:pt idx="5">
                  <c:v>2.5</c:v>
                </c:pt>
                <c:pt idx="6">
                  <c:v>1.8</c:v>
                </c:pt>
                <c:pt idx="7">
                  <c:v>1.7</c:v>
                </c:pt>
                <c:pt idx="8">
                  <c:v>0.8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0.6</c:v>
                </c:pt>
                <c:pt idx="1">
                  <c:v/>
                </c:pt>
                <c:pt idx="2">
                  <c:v>0.6</c:v>
                </c:pt>
                <c:pt idx="3">
                  <c:v>0.4</c:v>
                </c:pt>
                <c:pt idx="4">
                  <c:v/>
                </c:pt>
                <c:pt idx="5">
                  <c:v>0.4</c:v>
                </c:pt>
                <c:pt idx="6">
                  <c:v>0.1</c:v>
                </c:pt>
                <c:pt idx="7">
                  <c:v>1.0</c:v>
                </c:pt>
                <c:pt idx="8">
                  <c:v/>
                </c:pt>
                <c:pt idx="9">
                  <c:v>0.7</c:v>
                </c:pt>
                <c:pt idx="10">
                  <c:v>2.4</c:v>
                </c:pt>
                <c:pt idx="11">
                  <c:v>0.5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4.3</c:v>
                </c:pt>
                <c:pt idx="1">
                  <c:v/>
                </c:pt>
                <c:pt idx="2">
                  <c:v/>
                </c:pt>
                <c:pt idx="3">
                  <c:v>2.6</c:v>
                </c:pt>
                <c:pt idx="4">
                  <c:v>2.3</c:v>
                </c:pt>
                <c:pt idx="5">
                  <c:v>1.7</c:v>
                </c:pt>
                <c:pt idx="6">
                  <c:v>1.4</c:v>
                </c:pt>
                <c:pt idx="7">
                  <c:v>1.3</c:v>
                </c:pt>
                <c:pt idx="8">
                  <c:v>0.6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18.5</c:v>
                </c:pt>
                <c:pt idx="1">
                  <c:v/>
                </c:pt>
                <c:pt idx="2">
                  <c:v>21.8</c:v>
                </c:pt>
                <c:pt idx="3">
                  <c:v>14.8</c:v>
                </c:pt>
                <c:pt idx="4">
                  <c:v/>
                </c:pt>
                <c:pt idx="5">
                  <c:v>11.3</c:v>
                </c:pt>
                <c:pt idx="6">
                  <c:v>20.8</c:v>
                </c:pt>
                <c:pt idx="7">
                  <c:v>23.3</c:v>
                </c:pt>
                <c:pt idx="8">
                  <c:v/>
                </c:pt>
                <c:pt idx="9">
                  <c:v>24.2</c:v>
                </c:pt>
                <c:pt idx="10">
                  <c:v>21.8</c:v>
                </c:pt>
                <c:pt idx="11">
                  <c:v>17.9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24.9</c:v>
                </c:pt>
                <c:pt idx="1">
                  <c:v>18.5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5.9</c:v>
                </c:pt>
                <c:pt idx="1">
                  <c:v/>
                </c:pt>
                <c:pt idx="2">
                  <c:v>6.4</c:v>
                </c:pt>
                <c:pt idx="3">
                  <c:v>5.2</c:v>
                </c:pt>
                <c:pt idx="4">
                  <c:v/>
                </c:pt>
                <c:pt idx="5">
                  <c:v>2.4</c:v>
                </c:pt>
                <c:pt idx="6">
                  <c:v>6.3</c:v>
                </c:pt>
                <c:pt idx="7">
                  <c:v>8.8</c:v>
                </c:pt>
                <c:pt idx="8">
                  <c:v/>
                </c:pt>
                <c:pt idx="9">
                  <c:v/>
                </c:pt>
                <c:pt idx="10">
                  <c:v>16.0</c:v>
                </c:pt>
                <c:pt idx="11">
                  <c:v>5.3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11.0</c:v>
                </c:pt>
                <c:pt idx="1">
                  <c:v>5.9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c:v>
                </c:pt>
                <c:pt idx="1">
                  <c:v/>
                </c:pt>
                <c:pt idx="2">
                  <c:v/>
                </c:pt>
                <c:pt idx="3">
                  <c:v/>
                </c:pt>
                <c:pt idx="4">
                  <c:v/>
                </c:pt>
                <c:pt idx="5">
                  <c:v/>
                </c:pt>
                <c:pt idx="6">
                  <c:v/>
                </c:pt>
                <c:pt idx="7">
                  <c:v/>
                </c:pt>
                <c:pt idx="8">
                  <c:v/>
                </c:pt>
                <c:pt idx="9">
                  <c:v/>
                </c:pt>
                <c:pt idx="10">
                  <c:v/>
                </c:pt>
                <c:pt idx="11">
                  <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4.2</c:v>
                </c:pt>
                <c:pt idx="1">
                  <c:v/>
                </c:pt>
                <c:pt idx="2">
                  <c:v>6.7</c:v>
                </c:pt>
                <c:pt idx="3">
                  <c:v>1.5</c:v>
                </c:pt>
                <c:pt idx="4">
                  <c:v/>
                </c:pt>
                <c:pt idx="5">
                  <c:v>2.0</c:v>
                </c:pt>
                <c:pt idx="6">
                  <c:v>4.6</c:v>
                </c:pt>
                <c:pt idx="7">
                  <c:v>5.7</c:v>
                </c:pt>
                <c:pt idx="8">
                  <c:v/>
                </c:pt>
                <c:pt idx="9">
                  <c:v>4.5</c:v>
                </c:pt>
                <c:pt idx="10">
                  <c:v>14.7</c:v>
                </c:pt>
                <c:pt idx="11">
                  <c:v>3.9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3.0</c:v>
                </c:pt>
                <c:pt idx="1">
                  <c:v/>
                </c:pt>
                <c:pt idx="2">
                  <c:v>3.9</c:v>
                </c:pt>
                <c:pt idx="3">
                  <c:v>1.9</c:v>
                </c:pt>
                <c:pt idx="4">
                  <c:v/>
                </c:pt>
                <c:pt idx="5">
                  <c:v>1.3</c:v>
                </c:pt>
                <c:pt idx="6">
                  <c:v>3.3</c:v>
                </c:pt>
                <c:pt idx="7">
                  <c:v>4.3</c:v>
                </c:pt>
                <c:pt idx="8">
                  <c:v/>
                </c:pt>
                <c:pt idx="9">
                  <c:v>3.7</c:v>
                </c:pt>
                <c:pt idx="10">
                  <c:v>9.6</c:v>
                </c:pt>
                <c:pt idx="11">
                  <c:v>2.7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8.8</c:v>
                </c:pt>
                <c:pt idx="1">
                  <c:v/>
                </c:pt>
                <c:pt idx="2">
                  <c:v/>
                </c:pt>
                <c:pt idx="3">
                  <c:v>7.3</c:v>
                </c:pt>
                <c:pt idx="4">
                  <c:v>6.4</c:v>
                </c:pt>
                <c:pt idx="5">
                  <c:v>5.4</c:v>
                </c:pt>
                <c:pt idx="6">
                  <c:v>4.1</c:v>
                </c:pt>
                <c:pt idx="7">
                  <c:v>4.4</c:v>
                </c:pt>
                <c:pt idx="8">
                  <c:v>3.0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2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5.0</c:v>
                </c:pt>
                <c:pt idx="1">
                  <c:v/>
                </c:pt>
                <c:pt idx="2">
                  <c:v>6.3</c:v>
                </c:pt>
                <c:pt idx="3">
                  <c:v>3.4</c:v>
                </c:pt>
                <c:pt idx="4">
                  <c:v/>
                </c:pt>
                <c:pt idx="5">
                  <c:v>2.0</c:v>
                </c:pt>
                <c:pt idx="6">
                  <c:v>5.9</c:v>
                </c:pt>
                <c:pt idx="7">
                  <c:v>6.8</c:v>
                </c:pt>
                <c:pt idx="8">
                  <c:v/>
                </c:pt>
                <c:pt idx="9">
                  <c:v>6.9</c:v>
                </c:pt>
                <c:pt idx="10">
                  <c:v>10.1</c:v>
                </c:pt>
                <c:pt idx="11">
                  <c:v>4.7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7.4</c:v>
                </c:pt>
                <c:pt idx="1">
                  <c:v/>
                </c:pt>
                <c:pt idx="2">
                  <c:v>10.1</c:v>
                </c:pt>
                <c:pt idx="3">
                  <c:v>4.2</c:v>
                </c:pt>
                <c:pt idx="4">
                  <c:v/>
                </c:pt>
                <c:pt idx="5">
                  <c:v>3.2</c:v>
                </c:pt>
                <c:pt idx="6">
                  <c:v>8.5</c:v>
                </c:pt>
                <c:pt idx="7">
                  <c:v>10.1</c:v>
                </c:pt>
                <c:pt idx="8">
                  <c:v/>
                </c:pt>
                <c:pt idx="9">
                  <c:v>9.2</c:v>
                </c:pt>
                <c:pt idx="10">
                  <c:v>16.7</c:v>
                </c:pt>
                <c:pt idx="11">
                  <c:v>6.9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10.7</c:v>
                </c:pt>
                <c:pt idx="1">
                  <c:v/>
                </c:pt>
                <c:pt idx="2">
                  <c:v>13.2</c:v>
                </c:pt>
                <c:pt idx="3">
                  <c:v>7.7</c:v>
                </c:pt>
                <c:pt idx="4">
                  <c:v/>
                </c:pt>
                <c:pt idx="5">
                  <c:v>4.9</c:v>
                </c:pt>
                <c:pt idx="6">
                  <c:v>12.0</c:v>
                </c:pt>
                <c:pt idx="7">
                  <c:v>15.0</c:v>
                </c:pt>
                <c:pt idx="8">
                  <c:v/>
                </c:pt>
                <c:pt idx="9">
                  <c:v/>
                </c:pt>
                <c:pt idx="10">
                  <c:v>22.5</c:v>
                </c:pt>
                <c:pt idx="11">
                  <c:v>10.0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23.4</c:v>
                </c:pt>
                <c:pt idx="1">
                  <c:v/>
                </c:pt>
                <c:pt idx="2">
                  <c:v>24.6</c:v>
                </c:pt>
                <c:pt idx="3">
                  <c:v>21.9</c:v>
                </c:pt>
                <c:pt idx="4">
                  <c:v/>
                </c:pt>
                <c:pt idx="5">
                  <c:v>13.3</c:v>
                </c:pt>
                <c:pt idx="6">
                  <c:v>25.7</c:v>
                </c:pt>
                <c:pt idx="7">
                  <c:v>31.9</c:v>
                </c:pt>
                <c:pt idx="8">
                  <c:v/>
                </c:pt>
                <c:pt idx="9">
                  <c:v>27.7</c:v>
                </c:pt>
                <c:pt idx="10">
                  <c:v>31.5</c:v>
                </c:pt>
                <c:pt idx="11">
                  <c:v>23.2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2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45.9</c:v>
                </c:pt>
                <c:pt idx="1">
                  <c:v/>
                </c:pt>
                <c:pt idx="2">
                  <c:v/>
                </c:pt>
                <c:pt idx="3">
                  <c:v>39.9</c:v>
                </c:pt>
                <c:pt idx="4">
                  <c:v>36.9</c:v>
                </c:pt>
                <c:pt idx="5">
                  <c:v>36.1</c:v>
                </c:pt>
                <c:pt idx="6">
                  <c:v>29.6</c:v>
                </c:pt>
                <c:pt idx="7">
                  <c:v>25.7</c:v>
                </c:pt>
                <c:pt idx="8">
                  <c:v>23.4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68.1</c:v>
                </c:pt>
                <c:pt idx="1">
                  <c:v/>
                </c:pt>
                <c:pt idx="2">
                  <c:v>71.5</c:v>
                </c:pt>
                <c:pt idx="3">
                  <c:v>64.6</c:v>
                </c:pt>
                <c:pt idx="4">
                  <c:v/>
                </c:pt>
                <c:pt idx="5">
                  <c:v>64.3</c:v>
                </c:pt>
                <c:pt idx="6">
                  <c:v>67.7</c:v>
                </c:pt>
                <c:pt idx="7">
                  <c:v>73.5</c:v>
                </c:pt>
                <c:pt idx="8">
                  <c:v/>
                </c:pt>
                <c:pt idx="9">
                  <c:v/>
                </c:pt>
                <c:pt idx="10">
                  <c:v/>
                </c:pt>
                <c:pt idx="11">
                  <c:v>68.2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9.5</c:v>
                </c:pt>
                <c:pt idx="1">
                  <c:v/>
                </c:pt>
                <c:pt idx="2">
                  <c:v>10.9</c:v>
                </c:pt>
                <c:pt idx="3">
                  <c:v>7.5</c:v>
                </c:pt>
                <c:pt idx="4">
                  <c:v/>
                </c:pt>
                <c:pt idx="5">
                  <c:v>7.0</c:v>
                </c:pt>
                <c:pt idx="6">
                  <c:v>10.3</c:v>
                </c:pt>
                <c:pt idx="7">
                  <c:v>10.5</c:v>
                </c:pt>
                <c:pt idx="8">
                  <c:v/>
                </c:pt>
                <c:pt idx="9">
                  <c:v/>
                </c:pt>
                <c:pt idx="10">
                  <c:v>17.2</c:v>
                </c:pt>
                <c:pt idx="11">
                  <c:v>9.0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16.5</c:v>
                </c:pt>
                <c:pt idx="1">
                  <c:v>16.0</c:v>
                </c:pt>
                <c:pt idx="2">
                  <c:v>16.2</c:v>
                </c:pt>
                <c:pt idx="3">
                  <c:v>12.7</c:v>
                </c:pt>
                <c:pt idx="4">
                  <c:v>10.6</c:v>
                </c:pt>
                <c:pt idx="5">
                  <c:v>9.5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8.3</c:v>
                </c:pt>
                <c:pt idx="1">
                  <c:v/>
                </c:pt>
                <c:pt idx="2">
                  <c:v>10.0</c:v>
                </c:pt>
                <c:pt idx="3">
                  <c:v>6.2</c:v>
                </c:pt>
                <c:pt idx="4">
                  <c:v/>
                </c:pt>
                <c:pt idx="5">
                  <c:v>2.4</c:v>
                </c:pt>
                <c:pt idx="6">
                  <c:v>10.0</c:v>
                </c:pt>
                <c:pt idx="7">
                  <c:v>12.6</c:v>
                </c:pt>
                <c:pt idx="8">
                  <c:v/>
                </c:pt>
                <c:pt idx="9">
                  <c:v>18.7</c:v>
                </c:pt>
                <c:pt idx="10">
                  <c:v>12.5</c:v>
                </c:pt>
                <c:pt idx="11">
                  <c:v>7.7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15.7</c:v>
                </c:pt>
                <c:pt idx="1">
                  <c:v/>
                </c:pt>
                <c:pt idx="2">
                  <c:v/>
                </c:pt>
                <c:pt idx="3">
                  <c:v>11.5</c:v>
                </c:pt>
                <c:pt idx="4">
                  <c:v>12.0</c:v>
                </c:pt>
                <c:pt idx="5">
                  <c:v>11.7</c:v>
                </c:pt>
                <c:pt idx="6">
                  <c:v>12.2</c:v>
                </c:pt>
                <c:pt idx="7">
                  <c:v>10.2</c:v>
                </c:pt>
                <c:pt idx="8">
                  <c:v>8.3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2.3</c:v>
                </c:pt>
                <c:pt idx="1">
                  <c:v/>
                </c:pt>
                <c:pt idx="2">
                  <c:v>2.6</c:v>
                </c:pt>
                <c:pt idx="3">
                  <c:v>1.9</c:v>
                </c:pt>
                <c:pt idx="4">
                  <c:v/>
                </c:pt>
                <c:pt idx="5">
                  <c:v>1.6</c:v>
                </c:pt>
                <c:pt idx="6">
                  <c:v>2.7</c:v>
                </c:pt>
                <c:pt idx="7">
                  <c:v>2.4</c:v>
                </c:pt>
                <c:pt idx="8">
                  <c:v/>
                </c:pt>
                <c:pt idx="9">
                  <c:v>6.4</c:v>
                </c:pt>
                <c:pt idx="10">
                  <c:v>5.4</c:v>
                </c:pt>
                <c:pt idx="11">
                  <c:v>1.8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2.9</c:v>
                </c:pt>
                <c:pt idx="1">
                  <c:v>3.6</c:v>
                </c:pt>
                <c:pt idx="2">
                  <c:v>3.1</c:v>
                </c:pt>
                <c:pt idx="3">
                  <c:v>3.1</c:v>
                </c:pt>
                <c:pt idx="4">
                  <c:v>3.4</c:v>
                </c:pt>
                <c:pt idx="5">
                  <c:v>2.3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2.2</c:v>
                </c:pt>
                <c:pt idx="1">
                  <c:v/>
                </c:pt>
                <c:pt idx="2">
                  <c:v>2.2</c:v>
                </c:pt>
                <c:pt idx="3">
                  <c:v>2.1</c:v>
                </c:pt>
                <c:pt idx="4">
                  <c:v/>
                </c:pt>
                <c:pt idx="5">
                  <c:v>1.5</c:v>
                </c:pt>
                <c:pt idx="6">
                  <c:v>1.8</c:v>
                </c:pt>
                <c:pt idx="7">
                  <c:v>2.9</c:v>
                </c:pt>
                <c:pt idx="8">
                  <c:v/>
                </c:pt>
                <c:pt idx="9">
                  <c:v>3.1</c:v>
                </c:pt>
                <c:pt idx="10">
                  <c:v>6.5</c:v>
                </c:pt>
                <c:pt idx="11">
                  <c:v>2.0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4.6</c:v>
                </c:pt>
                <c:pt idx="1">
                  <c:v/>
                </c:pt>
                <c:pt idx="2">
                  <c:v/>
                </c:pt>
                <c:pt idx="3">
                  <c:v>5.1</c:v>
                </c:pt>
                <c:pt idx="4">
                  <c:v>6.2</c:v>
                </c:pt>
                <c:pt idx="5">
                  <c:v>4.0</c:v>
                </c:pt>
                <c:pt idx="6">
                  <c:v>2.8</c:v>
                </c:pt>
                <c:pt idx="7">
                  <c:v>2.7</c:v>
                </c:pt>
                <c:pt idx="8">
                  <c:v>2.2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6.6</c:v>
                </c:pt>
                <c:pt idx="1">
                  <c:v/>
                </c:pt>
                <c:pt idx="2">
                  <c:v>6.5</c:v>
                </c:pt>
                <c:pt idx="3">
                  <c:v>6.6</c:v>
                </c:pt>
                <c:pt idx="4">
                  <c:v/>
                </c:pt>
                <c:pt idx="5">
                  <c:v>5.2</c:v>
                </c:pt>
                <c:pt idx="6">
                  <c:v>7.0</c:v>
                </c:pt>
                <c:pt idx="7">
                  <c:v>7.0</c:v>
                </c:pt>
                <c:pt idx="8">
                  <c:v/>
                </c:pt>
                <c:pt idx="9">
                  <c:v>8.4</c:v>
                </c:pt>
                <c:pt idx="10">
                  <c:v>12.7</c:v>
                </c:pt>
                <c:pt idx="11">
                  <c:v>6.4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12.8</c:v>
                </c:pt>
                <c:pt idx="1">
                  <c:v>10.1</c:v>
                </c:pt>
                <c:pt idx="2">
                  <c:v>7.0</c:v>
                </c:pt>
                <c:pt idx="3">
                  <c:v>6.6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1.6</c:v>
                </c:pt>
                <c:pt idx="1">
                  <c:v/>
                </c:pt>
                <c:pt idx="2">
                  <c:v>1.9</c:v>
                </c:pt>
                <c:pt idx="3">
                  <c:v>1.2</c:v>
                </c:pt>
                <c:pt idx="4">
                  <c:v/>
                </c:pt>
                <c:pt idx="5">
                  <c:v>1.5</c:v>
                </c:pt>
                <c:pt idx="6">
                  <c:v>1.2</c:v>
                </c:pt>
                <c:pt idx="7">
                  <c:v>1.7</c:v>
                </c:pt>
                <c:pt idx="8">
                  <c:v/>
                </c:pt>
                <c:pt idx="9">
                  <c:v>2.5</c:v>
                </c:pt>
                <c:pt idx="10">
                  <c:v>4.6</c:v>
                </c:pt>
                <c:pt idx="11">
                  <c:v>1.5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Sheet1!$A$2:$A$5</c:f>
              <c:numCache>
                <c:formatCode>General</c:formatCode>
                <c:ptCount val="14"/>
                <c:pt idx="0">
                  <c:v>2011</c:v>
                </c:pt>
                <c:pt idx="1">
                  <c:v>2013</c:v>
                </c:pt>
                <c:pt idx="2">
                  <c:v>2015</c:v>
                </c:pt>
                <c:pt idx="3">
                  <c:v>2017</c:v>
                </c:pt>
              </c:numCache>
            </c:numRef>
          </c:cat>
          <c:val>
            <c:numRef>
              <c:f>Sheet1!$B$2:$B$5</c:f>
              <c:numCache>
                <c:formatCode>General</c:formatCode>
                <c:ptCount val="14"/>
                <c:pt idx="0">
                  <c:v>2.2</c:v>
                </c:pt>
                <c:pt idx="1">
                  <c:v>2.0</c:v>
                </c:pt>
                <c:pt idx="2">
                  <c:v>1.4</c:v>
                </c:pt>
                <c:pt idx="3">
                  <c:v>1.6</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3.6</c:v>
                </c:pt>
                <c:pt idx="1">
                  <c:v/>
                </c:pt>
                <c:pt idx="2">
                  <c:v>3.8</c:v>
                </c:pt>
                <c:pt idx="3">
                  <c:v>3.5</c:v>
                </c:pt>
                <c:pt idx="4">
                  <c:v/>
                </c:pt>
                <c:pt idx="5">
                  <c:v>1.5</c:v>
                </c:pt>
                <c:pt idx="6">
                  <c:v>3.4</c:v>
                </c:pt>
                <c:pt idx="7">
                  <c:v>5.8</c:v>
                </c:pt>
                <c:pt idx="8">
                  <c:v/>
                </c:pt>
                <c:pt idx="9">
                  <c:v>6.5</c:v>
                </c:pt>
                <c:pt idx="10">
                  <c:v>7.8</c:v>
                </c:pt>
                <c:pt idx="11">
                  <c:v>3.5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28.1</c:v>
                </c:pt>
                <c:pt idx="1">
                  <c:v/>
                </c:pt>
                <c:pt idx="2">
                  <c:v>25.9</c:v>
                </c:pt>
                <c:pt idx="3">
                  <c:v>30.5</c:v>
                </c:pt>
                <c:pt idx="4">
                  <c:v/>
                </c:pt>
                <c:pt idx="5">
                  <c:v>24.3</c:v>
                </c:pt>
                <c:pt idx="6">
                  <c:v>28.2</c:v>
                </c:pt>
                <c:pt idx="7">
                  <c:v>31.8</c:v>
                </c:pt>
                <c:pt idx="8">
                  <c:v/>
                </c:pt>
                <c:pt idx="9">
                  <c:v>28.9</c:v>
                </c:pt>
                <c:pt idx="10">
                  <c:v>33.5</c:v>
                </c:pt>
                <c:pt idx="11">
                  <c:v>28.2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3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29.6</c:v>
                </c:pt>
                <c:pt idx="1">
                  <c:v/>
                </c:pt>
                <c:pt idx="2">
                  <c:v/>
                </c:pt>
                <c:pt idx="3">
                  <c:v>27.6</c:v>
                </c:pt>
                <c:pt idx="4">
                  <c:v>26.4</c:v>
                </c:pt>
                <c:pt idx="5">
                  <c:v>28.9</c:v>
                </c:pt>
                <c:pt idx="6">
                  <c:v>27.4</c:v>
                </c:pt>
                <c:pt idx="7">
                  <c:v>25.5</c:v>
                </c:pt>
                <c:pt idx="8">
                  <c:v>28.1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3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47.2</c:v>
                </c:pt>
                <c:pt idx="1">
                  <c:v/>
                </c:pt>
                <c:pt idx="2">
                  <c:v>40.3</c:v>
                </c:pt>
                <c:pt idx="3">
                  <c:v>54.6</c:v>
                </c:pt>
                <c:pt idx="4">
                  <c:v/>
                </c:pt>
                <c:pt idx="5">
                  <c:v>47.2</c:v>
                </c:pt>
                <c:pt idx="6">
                  <c:v>46.8</c:v>
                </c:pt>
                <c:pt idx="7">
                  <c:v>47.8</c:v>
                </c:pt>
                <c:pt idx="8">
                  <c:v/>
                </c:pt>
                <c:pt idx="9">
                  <c:v>48.6</c:v>
                </c:pt>
                <c:pt idx="10">
                  <c:v>46.9</c:v>
                </c:pt>
                <c:pt idx="11">
                  <c:v>48.0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64.4</c:v>
                </c:pt>
                <c:pt idx="1">
                  <c:v/>
                </c:pt>
                <c:pt idx="2">
                  <c:v/>
                </c:pt>
                <c:pt idx="3">
                  <c:v>73.7</c:v>
                </c:pt>
                <c:pt idx="4">
                  <c:v>77.8</c:v>
                </c:pt>
                <c:pt idx="5">
                  <c:v>74.4</c:v>
                </c:pt>
                <c:pt idx="6">
                  <c:v>70.9</c:v>
                </c:pt>
                <c:pt idx="7">
                  <c:v>73.2</c:v>
                </c:pt>
                <c:pt idx="8">
                  <c:v>68.1</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47.6</c:v>
                </c:pt>
                <c:pt idx="1">
                  <c:v/>
                </c:pt>
                <c:pt idx="2">
                  <c:v/>
                </c:pt>
                <c:pt idx="3">
                  <c:v>51.3</c:v>
                </c:pt>
                <c:pt idx="4">
                  <c:v>47.6</c:v>
                </c:pt>
                <c:pt idx="5">
                  <c:v>48.1</c:v>
                </c:pt>
                <c:pt idx="6">
                  <c:v>50.6</c:v>
                </c:pt>
                <c:pt idx="7">
                  <c:v>45.1</c:v>
                </c:pt>
                <c:pt idx="8">
                  <c:v>47.2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9.0</c:v>
                </c:pt>
                <c:pt idx="1">
                  <c:v/>
                </c:pt>
                <c:pt idx="2">
                  <c:v>7.4</c:v>
                </c:pt>
                <c:pt idx="3">
                  <c:v>10.5</c:v>
                </c:pt>
                <c:pt idx="4">
                  <c:v/>
                </c:pt>
                <c:pt idx="5">
                  <c:v>6.7</c:v>
                </c:pt>
                <c:pt idx="6">
                  <c:v>10.1</c:v>
                </c:pt>
                <c:pt idx="7">
                  <c:v>10.4</c:v>
                </c:pt>
                <c:pt idx="8">
                  <c:v/>
                </c:pt>
                <c:pt idx="9">
                  <c:v>7.2</c:v>
                </c:pt>
                <c:pt idx="10">
                  <c:v>12.2</c:v>
                </c:pt>
                <c:pt idx="11">
                  <c:v>9.0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11.3</c:v>
                </c:pt>
                <c:pt idx="1">
                  <c:v>9.4</c:v>
                </c:pt>
                <c:pt idx="2">
                  <c:v>9.0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48.8</c:v>
                </c:pt>
                <c:pt idx="1">
                  <c:v/>
                </c:pt>
                <c:pt idx="2">
                  <c:v>53.8</c:v>
                </c:pt>
                <c:pt idx="3">
                  <c:v>43.6</c:v>
                </c:pt>
                <c:pt idx="4">
                  <c:v/>
                </c:pt>
                <c:pt idx="5">
                  <c:v>55.3</c:v>
                </c:pt>
                <c:pt idx="6">
                  <c:v>48.3</c:v>
                </c:pt>
                <c:pt idx="7">
                  <c:v>42.7</c:v>
                </c:pt>
                <c:pt idx="8">
                  <c:v/>
                </c:pt>
                <c:pt idx="9">
                  <c:v>57.2</c:v>
                </c:pt>
                <c:pt idx="10">
                  <c:v>61.8</c:v>
                </c:pt>
                <c:pt idx="11">
                  <c:v>48.3</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Sheet1!$A$2:$A$4</c:f>
              <c:numCache>
                <c:formatCode>General</c:formatCode>
                <c:ptCount val="14"/>
                <c:pt idx="0">
                  <c:v>2013</c:v>
                </c:pt>
                <c:pt idx="1">
                  <c:v>2015</c:v>
                </c:pt>
                <c:pt idx="2">
                  <c:v>2017</c:v>
                </c:pt>
              </c:numCache>
            </c:numRef>
          </c:cat>
          <c:val>
            <c:numRef>
              <c:f>Sheet1!$B$2:$B$4</c:f>
              <c:numCache>
                <c:formatCode>General</c:formatCode>
                <c:ptCount val="14"/>
                <c:pt idx="0">
                  <c:v>42.9</c:v>
                </c:pt>
                <c:pt idx="1">
                  <c:v>48.6</c:v>
                </c:pt>
                <c:pt idx="2">
                  <c:v>48.8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64.4</c:v>
                </c:pt>
                <c:pt idx="1">
                  <c:v/>
                </c:pt>
                <c:pt idx="2">
                  <c:v>68.5</c:v>
                </c:pt>
                <c:pt idx="3">
                  <c:v>60.3</c:v>
                </c:pt>
                <c:pt idx="4">
                  <c:v/>
                </c:pt>
                <c:pt idx="5">
                  <c:v>71.1</c:v>
                </c:pt>
                <c:pt idx="6">
                  <c:v>63.9</c:v>
                </c:pt>
                <c:pt idx="7">
                  <c:v>57.6</c:v>
                </c:pt>
                <c:pt idx="8">
                  <c:v/>
                </c:pt>
                <c:pt idx="9">
                  <c:v>67.3</c:v>
                </c:pt>
                <c:pt idx="10">
                  <c:v>58.0</c:v>
                </c:pt>
                <c:pt idx="11">
                  <c:v>64.0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65.1</c:v>
                </c:pt>
                <c:pt idx="1">
                  <c:v>57.6</c:v>
                </c:pt>
                <c:pt idx="2">
                  <c:v>56.2</c:v>
                </c:pt>
                <c:pt idx="3">
                  <c:v>64.0</c:v>
                </c:pt>
                <c:pt idx="4">
                  <c:v>67.8</c:v>
                </c:pt>
                <c:pt idx="5">
                  <c:v>64.4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9.9</c:v>
                </c:pt>
                <c:pt idx="1">
                  <c:v/>
                </c:pt>
                <c:pt idx="2">
                  <c:v>10.3</c:v>
                </c:pt>
                <c:pt idx="3">
                  <c:v>9.5</c:v>
                </c:pt>
                <c:pt idx="4">
                  <c:v/>
                </c:pt>
                <c:pt idx="5">
                  <c:v>9.6</c:v>
                </c:pt>
                <c:pt idx="6">
                  <c:v>10.3</c:v>
                </c:pt>
                <c:pt idx="7">
                  <c:v>10.1</c:v>
                </c:pt>
                <c:pt idx="8">
                  <c:v/>
                </c:pt>
                <c:pt idx="9">
                  <c:v>12.0</c:v>
                </c:pt>
                <c:pt idx="10">
                  <c:v>14.1</c:v>
                </c:pt>
                <c:pt idx="11">
                  <c:v>9.7</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8.4</c:v>
                </c:pt>
                <c:pt idx="1">
                  <c:v>10.4</c:v>
                </c:pt>
                <c:pt idx="2">
                  <c:v>10.5</c:v>
                </c:pt>
                <c:pt idx="3">
                  <c:v>8.6</c:v>
                </c:pt>
                <c:pt idx="4">
                  <c:v>7.0</c:v>
                </c:pt>
                <c:pt idx="5">
                  <c:v>9.9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43.8</c:v>
                </c:pt>
                <c:pt idx="1">
                  <c:v/>
                </c:pt>
                <c:pt idx="2">
                  <c:v>50.1</c:v>
                </c:pt>
                <c:pt idx="3">
                  <c:v>37.2</c:v>
                </c:pt>
                <c:pt idx="4">
                  <c:v/>
                </c:pt>
                <c:pt idx="5">
                  <c:v>50.9</c:v>
                </c:pt>
                <c:pt idx="6">
                  <c:v>42.9</c:v>
                </c:pt>
                <c:pt idx="7">
                  <c:v>37.3</c:v>
                </c:pt>
                <c:pt idx="8">
                  <c:v/>
                </c:pt>
                <c:pt idx="9">
                  <c:v>45.6</c:v>
                </c:pt>
                <c:pt idx="10">
                  <c:v>42.3</c:v>
                </c:pt>
                <c:pt idx="11">
                  <c:v>43.2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45.0</c:v>
                </c:pt>
                <c:pt idx="1">
                  <c:v>37.0</c:v>
                </c:pt>
                <c:pt idx="2">
                  <c:v>35.5</c:v>
                </c:pt>
                <c:pt idx="3">
                  <c:v>38.6</c:v>
                </c:pt>
                <c:pt idx="4">
                  <c:v>42.7</c:v>
                </c:pt>
                <c:pt idx="5">
                  <c:v>43.8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26.2</c:v>
                </c:pt>
                <c:pt idx="1">
                  <c:v/>
                </c:pt>
                <c:pt idx="2">
                  <c:v>23.5</c:v>
                </c:pt>
                <c:pt idx="3">
                  <c:v>29.1</c:v>
                </c:pt>
                <c:pt idx="4">
                  <c:v/>
                </c:pt>
                <c:pt idx="5">
                  <c:v>27.7</c:v>
                </c:pt>
                <c:pt idx="6">
                  <c:v>27.4</c:v>
                </c:pt>
                <c:pt idx="7">
                  <c:v>24.0</c:v>
                </c:pt>
                <c:pt idx="8">
                  <c:v/>
                </c:pt>
                <c:pt idx="9">
                  <c:v>38.1</c:v>
                </c:pt>
                <c:pt idx="10">
                  <c:v>29.3</c:v>
                </c:pt>
                <c:pt idx="11">
                  <c:v>25.9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41.5</c:v>
                </c:pt>
                <c:pt idx="1">
                  <c:v/>
                </c:pt>
                <c:pt idx="2">
                  <c:v/>
                </c:pt>
                <c:pt idx="3">
                  <c:v>34.6</c:v>
                </c:pt>
                <c:pt idx="4">
                  <c:v>35.1</c:v>
                </c:pt>
                <c:pt idx="5">
                  <c:v>33.7</c:v>
                </c:pt>
                <c:pt idx="6">
                  <c:v>34.8</c:v>
                </c:pt>
                <c:pt idx="7">
                  <c:v>28.4</c:v>
                </c:pt>
                <c:pt idx="8">
                  <c:v>26.2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47.8</c:v>
                </c:pt>
                <c:pt idx="1">
                  <c:v/>
                </c:pt>
                <c:pt idx="2">
                  <c:v>47.1</c:v>
                </c:pt>
                <c:pt idx="3">
                  <c:v>48.6</c:v>
                </c:pt>
                <c:pt idx="4">
                  <c:v/>
                </c:pt>
                <c:pt idx="5">
                  <c:v>43.4</c:v>
                </c:pt>
                <c:pt idx="6">
                  <c:v>49.9</c:v>
                </c:pt>
                <c:pt idx="7">
                  <c:v>50.9</c:v>
                </c:pt>
                <c:pt idx="8">
                  <c:v/>
                </c:pt>
                <c:pt idx="9">
                  <c:v>47.8</c:v>
                </c:pt>
                <c:pt idx="10">
                  <c:v>49.0</c:v>
                </c:pt>
                <c:pt idx="11">
                  <c:v>48.9</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4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25.9</c:v>
                </c:pt>
                <c:pt idx="1">
                  <c:v>28.0</c:v>
                </c:pt>
                <c:pt idx="2">
                  <c:v>32.3</c:v>
                </c:pt>
                <c:pt idx="3">
                  <c:v>43.1</c:v>
                </c:pt>
                <c:pt idx="4">
                  <c:v>46.6</c:v>
                </c:pt>
                <c:pt idx="5">
                  <c:v>47.8</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4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71.3</c:v>
                </c:pt>
                <c:pt idx="1">
                  <c:v/>
                </c:pt>
                <c:pt idx="2">
                  <c:v>70.8</c:v>
                </c:pt>
                <c:pt idx="3">
                  <c:v>72.2</c:v>
                </c:pt>
                <c:pt idx="4">
                  <c:v/>
                </c:pt>
                <c:pt idx="5">
                  <c:v>69.9</c:v>
                </c:pt>
                <c:pt idx="6">
                  <c:v>74.1</c:v>
                </c:pt>
                <c:pt idx="7">
                  <c:v>68.4</c:v>
                </c:pt>
                <c:pt idx="8">
                  <c:v/>
                </c:pt>
                <c:pt idx="9">
                  <c:v>80.7</c:v>
                </c:pt>
                <c:pt idx="10">
                  <c:v>73.2</c:v>
                </c:pt>
                <c:pt idx="11">
                  <c:v>70.5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80.0</c:v>
                </c:pt>
                <c:pt idx="1">
                  <c:v/>
                </c:pt>
                <c:pt idx="2">
                  <c:v>80.2</c:v>
                </c:pt>
                <c:pt idx="3">
                  <c:v>79.9</c:v>
                </c:pt>
                <c:pt idx="4">
                  <c:v/>
                </c:pt>
                <c:pt idx="5">
                  <c:v>79.7</c:v>
                </c:pt>
                <c:pt idx="6">
                  <c:v>75.8</c:v>
                </c:pt>
                <c:pt idx="7">
                  <c:v>86.3</c:v>
                </c:pt>
                <c:pt idx="8">
                  <c:v/>
                </c:pt>
                <c:pt idx="9">
                  <c:v/>
                </c:pt>
                <c:pt idx="10">
                  <c:v/>
                </c:pt>
                <c:pt idx="11">
                  <c:v>80.1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0.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67.1</c:v>
                </c:pt>
                <c:pt idx="1">
                  <c:v/>
                </c:pt>
                <c:pt idx="2">
                  <c:v/>
                </c:pt>
                <c:pt idx="3">
                  <c:v>72.4</c:v>
                </c:pt>
                <c:pt idx="4">
                  <c:v>74.0</c:v>
                </c:pt>
                <c:pt idx="5">
                  <c:v>71.3</c:v>
                </c:pt>
                <c:pt idx="6">
                  <c:v>73.8</c:v>
                </c:pt>
                <c:pt idx="7">
                  <c:v>73.1</c:v>
                </c:pt>
                <c:pt idx="8">
                  <c:v>71.3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1.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53.2</c:v>
                </c:pt>
                <c:pt idx="1">
                  <c:v/>
                </c:pt>
                <c:pt idx="2">
                  <c:v>52.6</c:v>
                </c:pt>
                <c:pt idx="3">
                  <c:v>54.1</c:v>
                </c:pt>
                <c:pt idx="4">
                  <c:v/>
                </c:pt>
                <c:pt idx="5">
                  <c:v>57.5</c:v>
                </c:pt>
                <c:pt idx="6">
                  <c:v>50.2</c:v>
                </c:pt>
                <c:pt idx="7">
                  <c:v>54.5</c:v>
                </c:pt>
                <c:pt idx="8">
                  <c:v/>
                </c:pt>
                <c:pt idx="9">
                  <c:v>65.2</c:v>
                </c:pt>
                <c:pt idx="10">
                  <c:v>55.9</c:v>
                </c:pt>
                <c:pt idx="11">
                  <c:v>53.0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2.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41.1</c:v>
                </c:pt>
                <c:pt idx="1">
                  <c:v/>
                </c:pt>
                <c:pt idx="2">
                  <c:v/>
                </c:pt>
                <c:pt idx="3">
                  <c:v>52.6</c:v>
                </c:pt>
                <c:pt idx="4">
                  <c:v>48.6</c:v>
                </c:pt>
                <c:pt idx="5">
                  <c:v>46.9</c:v>
                </c:pt>
                <c:pt idx="6">
                  <c:v>56.0</c:v>
                </c:pt>
                <c:pt idx="7">
                  <c:v>48.5</c:v>
                </c:pt>
                <c:pt idx="8">
                  <c:v>53.2</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3.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60.5</c:v>
                </c:pt>
                <c:pt idx="1">
                  <c:v/>
                </c:pt>
                <c:pt idx="2">
                  <c:v>60.7</c:v>
                </c:pt>
                <c:pt idx="3">
                  <c:v>60.6</c:v>
                </c:pt>
                <c:pt idx="4">
                  <c:v/>
                </c:pt>
                <c:pt idx="5">
                  <c:v>61.8</c:v>
                </c:pt>
                <c:pt idx="6">
                  <c:v>59.9</c:v>
                </c:pt>
                <c:pt idx="7">
                  <c:v>59.4</c:v>
                </c:pt>
                <c:pt idx="8">
                  <c:v/>
                </c:pt>
                <c:pt idx="9">
                  <c:v/>
                </c:pt>
                <c:pt idx="10">
                  <c:v>61.6</c:v>
                </c:pt>
                <c:pt idx="11">
                  <c:v>60.4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4.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64.2</c:v>
                </c:pt>
                <c:pt idx="1">
                  <c:v>62.3</c:v>
                </c:pt>
                <c:pt idx="2">
                  <c:v>61.8</c:v>
                </c:pt>
                <c:pt idx="3">
                  <c:v>64.3</c:v>
                </c:pt>
                <c:pt idx="4">
                  <c:v>62.3</c:v>
                </c:pt>
                <c:pt idx="5">
                  <c:v>60.5</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5.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17.1</c:v>
                </c:pt>
                <c:pt idx="1">
                  <c:v/>
                </c:pt>
                <c:pt idx="2">
                  <c:v>18.6</c:v>
                </c:pt>
                <c:pt idx="3">
                  <c:v>14.9</c:v>
                </c:pt>
                <c:pt idx="4">
                  <c:v/>
                </c:pt>
                <c:pt idx="5">
                  <c:v>17.0</c:v>
                </c:pt>
                <c:pt idx="6">
                  <c:v>16.9</c:v>
                </c:pt>
                <c:pt idx="7">
                  <c:v>16.5</c:v>
                </c:pt>
                <c:pt idx="8">
                  <c:v/>
                </c:pt>
                <c:pt idx="9">
                  <c:v>16.5</c:v>
                </c:pt>
                <c:pt idx="10">
                  <c:v>29.2</c:v>
                </c:pt>
                <c:pt idx="11">
                  <c:v>16.1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19.9</c:v>
                </c:pt>
                <c:pt idx="1">
                  <c:v/>
                </c:pt>
                <c:pt idx="2">
                  <c:v>20.5</c:v>
                </c:pt>
                <c:pt idx="3">
                  <c:v>19.1</c:v>
                </c:pt>
                <c:pt idx="4">
                  <c:v/>
                </c:pt>
                <c:pt idx="5">
                  <c:v>17.8</c:v>
                </c:pt>
                <c:pt idx="6">
                  <c:v>20.3</c:v>
                </c:pt>
                <c:pt idx="7">
                  <c:v>21.3</c:v>
                </c:pt>
                <c:pt idx="8">
                  <c:v/>
                </c:pt>
                <c:pt idx="9">
                  <c:v>28.5</c:v>
                </c:pt>
                <c:pt idx="10">
                  <c:v>22.9</c:v>
                </c:pt>
                <c:pt idx="11">
                  <c:v>19.5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Sheet1!$A$2:$A$7</c:f>
              <c:numCache>
                <c:formatCode>General</c:formatCode>
                <c:ptCount val="14"/>
                <c:pt idx="0">
                  <c:v>2007</c:v>
                </c:pt>
                <c:pt idx="1">
                  <c:v>2009</c:v>
                </c:pt>
                <c:pt idx="2">
                  <c:v>2011</c:v>
                </c:pt>
                <c:pt idx="3">
                  <c:v>2013</c:v>
                </c:pt>
                <c:pt idx="4">
                  <c:v>2015</c:v>
                </c:pt>
                <c:pt idx="5">
                  <c:v>2017</c:v>
                </c:pt>
              </c:numCache>
            </c:numRef>
          </c:cat>
          <c:val>
            <c:numRef>
              <c:f>Sheet1!$B$2:$B$7</c:f>
              <c:numCache>
                <c:formatCode>General</c:formatCode>
                <c:ptCount val="14"/>
                <c:pt idx="0">
                  <c:v>20.8</c:v>
                </c:pt>
                <c:pt idx="1">
                  <c:v>21.2</c:v>
                </c:pt>
                <c:pt idx="2">
                  <c:v>22.9</c:v>
                </c:pt>
                <c:pt idx="3">
                  <c:v>21.1</c:v>
                </c:pt>
                <c:pt idx="4">
                  <c:v>20.7</c:v>
                </c:pt>
                <c:pt idx="5">
                  <c:v>19.9</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51.0</c:v>
                </c:pt>
                <c:pt idx="1">
                  <c:v/>
                </c:pt>
                <c:pt idx="2">
                  <c:v>55.0</c:v>
                </c:pt>
                <c:pt idx="3">
                  <c:v>46.7</c:v>
                </c:pt>
                <c:pt idx="4">
                  <c:v/>
                </c:pt>
                <c:pt idx="5">
                  <c:v>57.4</c:v>
                </c:pt>
                <c:pt idx="6">
                  <c:v>50.1</c:v>
                </c:pt>
                <c:pt idx="7">
                  <c:v>44.3</c:v>
                </c:pt>
                <c:pt idx="8">
                  <c:v/>
                </c:pt>
                <c:pt idx="9">
                  <c:v>52.0</c:v>
                </c:pt>
                <c:pt idx="10">
                  <c:v>48.9</c:v>
                </c:pt>
                <c:pt idx="11">
                  <c:v>50.4</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47.1</c:v>
                </c:pt>
                <c:pt idx="1">
                  <c:v>51.0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79.3</c:v>
                </c:pt>
                <c:pt idx="1">
                  <c:v/>
                </c:pt>
                <c:pt idx="2">
                  <c:v>75.8</c:v>
                </c:pt>
                <c:pt idx="3">
                  <c:v>83.3</c:v>
                </c:pt>
                <c:pt idx="4">
                  <c:v/>
                </c:pt>
                <c:pt idx="5">
                  <c:v>84.6</c:v>
                </c:pt>
                <c:pt idx="6">
                  <c:v>73.7</c:v>
                </c:pt>
                <c:pt idx="7">
                  <c:v>80.1</c:v>
                </c:pt>
                <c:pt idx="8">
                  <c:v/>
                </c:pt>
                <c:pt idx="9">
                  <c:v/>
                </c:pt>
                <c:pt idx="10">
                  <c:v>61.6</c:v>
                </c:pt>
                <c:pt idx="11">
                  <c:v>81.0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c:f>
              <c:numCache>
                <c:formatCode>General</c:formatCode>
                <c:ptCount val="14"/>
                <c:pt idx="0">
                  <c:v>2015</c:v>
                </c:pt>
                <c:pt idx="1">
                  <c:v>2017</c:v>
                </c:pt>
              </c:numCache>
            </c:numRef>
          </c:cat>
          <c:val>
            <c:numRef>
              <c:f>Sheet1!$B$2:$B$3</c:f>
              <c:numCache>
                <c:formatCode>General</c:formatCode>
                <c:ptCount val="14"/>
                <c:pt idx="0">
                  <c:v>71.8</c:v>
                </c:pt>
                <c:pt idx="1">
                  <c:v>79.3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5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60.1</c:v>
                </c:pt>
                <c:pt idx="1">
                  <c:v/>
                </c:pt>
                <c:pt idx="2">
                  <c:v>57.4</c:v>
                </c:pt>
                <c:pt idx="3">
                  <c:v>63.1</c:v>
                </c:pt>
                <c:pt idx="4">
                  <c:v/>
                </c:pt>
                <c:pt idx="5">
                  <c:v>56.2</c:v>
                </c:pt>
                <c:pt idx="6">
                  <c:v>61.5</c:v>
                </c:pt>
                <c:pt idx="7">
                  <c:v>64.1</c:v>
                </c:pt>
                <c:pt idx="8">
                  <c:v/>
                </c:pt>
                <c:pt idx="9">
                  <c:v>58.2</c:v>
                </c:pt>
                <c:pt idx="10">
                  <c:v>58.9</c:v>
                </c:pt>
                <c:pt idx="11">
                  <c:v>60.5</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5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82.0</c:v>
                </c:pt>
                <c:pt idx="1">
                  <c:v/>
                </c:pt>
                <c:pt idx="2">
                  <c:v>82.6</c:v>
                </c:pt>
                <c:pt idx="3">
                  <c:v>81.4</c:v>
                </c:pt>
                <c:pt idx="4">
                  <c:v/>
                </c:pt>
                <c:pt idx="5">
                  <c:v>82.5</c:v>
                </c:pt>
                <c:pt idx="6">
                  <c:v>81.2</c:v>
                </c:pt>
                <c:pt idx="7">
                  <c:v>82.6</c:v>
                </c:pt>
                <c:pt idx="8">
                  <c:v/>
                </c:pt>
                <c:pt idx="9">
                  <c:v>80.5</c:v>
                </c:pt>
                <c:pt idx="10">
                  <c:v>77.9</c:v>
                </c:pt>
                <c:pt idx="11">
                  <c:v>81.8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6.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73.1</c:v>
                </c:pt>
                <c:pt idx="1">
                  <c:v/>
                </c:pt>
                <c:pt idx="2">
                  <c:v/>
                </c:pt>
                <c:pt idx="3">
                  <c:v>81.5</c:v>
                </c:pt>
                <c:pt idx="4">
                  <c:v>83.8</c:v>
                </c:pt>
                <c:pt idx="5">
                  <c:v>81.0</c:v>
                </c:pt>
                <c:pt idx="6">
                  <c:v>77.6</c:v>
                </c:pt>
                <c:pt idx="7">
                  <c:v>74.9</c:v>
                </c:pt>
                <c:pt idx="8">
                  <c:v>80.0</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7.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4.7</c:v>
                </c:pt>
                <c:pt idx="1">
                  <c:v/>
                </c:pt>
                <c:pt idx="2">
                  <c:v>5.5</c:v>
                </c:pt>
                <c:pt idx="3">
                  <c:v>3.8</c:v>
                </c:pt>
                <c:pt idx="4">
                  <c:v/>
                </c:pt>
                <c:pt idx="5">
                  <c:v>3.5</c:v>
                </c:pt>
                <c:pt idx="6">
                  <c:v>4.2</c:v>
                </c:pt>
                <c:pt idx="7">
                  <c:v>6.3</c:v>
                </c:pt>
                <c:pt idx="8">
                  <c:v/>
                </c:pt>
                <c:pt idx="9">
                  <c:v>5.8</c:v>
                </c:pt>
                <c:pt idx="10">
                  <c:v>10.3</c:v>
                </c:pt>
                <c:pt idx="11">
                  <c:v>4.2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8.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17.1</c:v>
                </c:pt>
                <c:pt idx="1">
                  <c:v/>
                </c:pt>
                <c:pt idx="2">
                  <c:v/>
                </c:pt>
                <c:pt idx="3">
                  <c:v>11.9</c:v>
                </c:pt>
                <c:pt idx="4">
                  <c:v>11.4</c:v>
                </c:pt>
                <c:pt idx="5">
                  <c:v>11.5</c:v>
                </c:pt>
                <c:pt idx="6">
                  <c:v>10.0</c:v>
                </c:pt>
                <c:pt idx="7">
                  <c:v>6.9</c:v>
                </c:pt>
                <c:pt idx="8">
                  <c:v>4.7</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9.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14.7</c:v>
                </c:pt>
                <c:pt idx="1">
                  <c:v/>
                </c:pt>
                <c:pt idx="2">
                  <c:v>14.8</c:v>
                </c:pt>
                <c:pt idx="3">
                  <c:v>14.7</c:v>
                </c:pt>
                <c:pt idx="4">
                  <c:v/>
                </c:pt>
                <c:pt idx="5">
                  <c:v>9.0</c:v>
                </c:pt>
                <c:pt idx="6">
                  <c:v>16.0</c:v>
                </c:pt>
                <c:pt idx="7">
                  <c:v>19.5</c:v>
                </c:pt>
                <c:pt idx="8">
                  <c:v/>
                </c:pt>
                <c:pt idx="9">
                  <c:v>16.2</c:v>
                </c:pt>
                <c:pt idx="10">
                  <c:v>20.7</c:v>
                </c:pt>
                <c:pt idx="11">
                  <c:v>15.0</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a.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36.5</c:v>
                </c:pt>
                <c:pt idx="1">
                  <c:v/>
                </c:pt>
                <c:pt idx="2">
                  <c:v/>
                </c:pt>
                <c:pt idx="3">
                  <c:v>32.6</c:v>
                </c:pt>
                <c:pt idx="4">
                  <c:v>30.8</c:v>
                </c:pt>
                <c:pt idx="5">
                  <c:v>26.2</c:v>
                </c:pt>
                <c:pt idx="6">
                  <c:v>23.1</c:v>
                </c:pt>
                <c:pt idx="7">
                  <c:v>21.4</c:v>
                </c:pt>
                <c:pt idx="8">
                  <c:v>14.7</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b.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40.4</c:v>
                </c:pt>
                <c:pt idx="1">
                  <c:v/>
                </c:pt>
                <c:pt idx="2">
                  <c:v>56.4</c:v>
                </c:pt>
                <c:pt idx="3">
                  <c:v>23.5</c:v>
                </c:pt>
                <c:pt idx="4">
                  <c:v/>
                </c:pt>
                <c:pt idx="5">
                  <c:v>38.3</c:v>
                </c:pt>
                <c:pt idx="6">
                  <c:v>40.0</c:v>
                </c:pt>
                <c:pt idx="7">
                  <c:v>42.3</c:v>
                </c:pt>
                <c:pt idx="8">
                  <c:v/>
                </c:pt>
                <c:pt idx="9">
                  <c:v>31.0</c:v>
                </c:pt>
                <c:pt idx="10">
                  <c:v>43.0</c:v>
                </c:pt>
                <c:pt idx="11">
                  <c:v>40.2</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c.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41.2</c:v>
                </c:pt>
                <c:pt idx="1">
                  <c:v/>
                </c:pt>
                <c:pt idx="2">
                  <c:v/>
                </c:pt>
                <c:pt idx="3">
                  <c:v>43.8</c:v>
                </c:pt>
                <c:pt idx="4">
                  <c:v>41.5</c:v>
                </c:pt>
                <c:pt idx="5">
                  <c:v>39.7</c:v>
                </c:pt>
                <c:pt idx="6">
                  <c:v>40.6</c:v>
                </c:pt>
                <c:pt idx="7">
                  <c:v>46.1</c:v>
                </c:pt>
                <c:pt idx="8">
                  <c:v>40.4</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d.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42.3</c:v>
                </c:pt>
                <c:pt idx="1">
                  <c:v/>
                </c:pt>
                <c:pt idx="2">
                  <c:v>55.0</c:v>
                </c:pt>
                <c:pt idx="3">
                  <c:v>28.8</c:v>
                </c:pt>
                <c:pt idx="4">
                  <c:v/>
                </c:pt>
                <c:pt idx="5">
                  <c:v>37.5</c:v>
                </c:pt>
                <c:pt idx="6">
                  <c:v>43.5</c:v>
                </c:pt>
                <c:pt idx="7">
                  <c:v>45.7</c:v>
                </c:pt>
                <c:pt idx="8">
                  <c:v/>
                </c:pt>
                <c:pt idx="9">
                  <c:v>48.0</c:v>
                </c:pt>
                <c:pt idx="10">
                  <c:v>52.1</c:v>
                </c:pt>
                <c:pt idx="11">
                  <c:v>42.1</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charts/charte.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811207809550117E-2"/>
          <c:y val="3.8194444444444448E-2"/>
          <c:w val="0.90410692084542066"/>
          <c:h val="0.84127870734908139"/>
        </c:manualLayout>
      </c:layout>
      <c:lineChart>
        <c:grouping val="standard"/>
        <c:varyColors val="0"/>
        <c:ser>
          <c:idx val="0"/>
          <c:order val="0"/>
          <c:tx>
            <c:strRef>
              <c:f>Sheet1!$B$1</c:f>
              <c:strCache>
                <c:ptCount val="1"/>
                <c:pt idx="0">
                  <c:v>Series 1</c:v>
                </c:pt>
              </c:strCache>
            </c:strRef>
          </c:tx>
          <c:spPr>
            <a:ln w="25400">
              <a:solidFill>
                <a:srgbClr val="FFCC00"/>
              </a:solidFill>
            </a:ln>
          </c:spPr>
          <c:marker>
            <c:symbol val="square"/>
            <c:size val="5"/>
            <c:spPr>
              <a:solidFill>
                <a:srgbClr val="FFFFFF"/>
              </a:solidFill>
              <a:ln>
                <a:solidFill>
                  <a:srgbClr val="FFFFFF"/>
                </a:solidFill>
              </a:ln>
            </c:spPr>
          </c:marker>
          <c:dLbls>
            <c:dLbl>
              <c:idx val="2"/>
              <c:numFmt formatCode="#,##0.0" sourceLinked="0"/>
              <c:spPr>
                <a:noFill/>
                <a:ln>
                  <a:noFill/>
                </a:ln>
              </c:spPr>
              <c:txPr>
                <a:bodyPr/>
                <a:lstStyle/>
                <a:p>
                  <a:pPr>
                    <a:defRPr sz="900" b="1" baseline="0"/>
                  </a:pPr>
                  <a:endParaRPr lang="en-US"/>
                </a:p>
              </c:txPr>
              <c:dLblPos val="t"/>
              <c:showLegendKey val="0"/>
              <c:showVal val="1"/>
              <c:showCatName val="0"/>
              <c:showSerName val="0"/>
              <c:showPercent val="0"/>
              <c:showBubbleSize val="0"/>
            </c:dLbl>
            <c:numFmt formatCode="#,##0.0" sourceLinked="0"/>
            <c:spPr>
              <a:noFill/>
              <a:ln>
                <a:noFill/>
              </a:ln>
            </c:spPr>
            <c:txPr>
              <a:bodyPr/>
              <a:lstStyle/>
              <a:p>
                <a:pPr>
                  <a:defRPr sz="10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Sheet1!$A$2:$A$10</c:f>
              <c:numCache>
                <c:formatCode>General</c:formatCode>
                <c:ptCount val="14"/>
                <c:pt idx="0">
                  <c:v>2001</c:v>
                </c:pt>
                <c:pt idx="1">
                  <c:v>2003</c:v>
                </c:pt>
                <c:pt idx="2">
                  <c:v>2005</c:v>
                </c:pt>
                <c:pt idx="3">
                  <c:v>2007</c:v>
                </c:pt>
                <c:pt idx="4">
                  <c:v>2009</c:v>
                </c:pt>
                <c:pt idx="5">
                  <c:v>2011</c:v>
                </c:pt>
                <c:pt idx="6">
                  <c:v>2013</c:v>
                </c:pt>
                <c:pt idx="7">
                  <c:v>2015</c:v>
                </c:pt>
                <c:pt idx="8">
                  <c:v>2017</c:v>
                </c:pt>
              </c:numCache>
            </c:numRef>
          </c:cat>
          <c:val>
            <c:numRef>
              <c:f>Sheet1!$B$2:$B$10</c:f>
              <c:numCache>
                <c:formatCode>General</c:formatCode>
                <c:ptCount val="14"/>
                <c:pt idx="0">
                  <c:v>58.3</c:v>
                </c:pt>
                <c:pt idx="1">
                  <c:v/>
                </c:pt>
                <c:pt idx="2">
                  <c:v/>
                </c:pt>
                <c:pt idx="3">
                  <c:v>57.0</c:v>
                </c:pt>
                <c:pt idx="4">
                  <c:v>57.4</c:v>
                </c:pt>
                <c:pt idx="5">
                  <c:v>55.0</c:v>
                </c:pt>
                <c:pt idx="6">
                  <c:v>50.4</c:v>
                </c:pt>
                <c:pt idx="7">
                  <c:v>46.4</c:v>
                </c:pt>
                <c:pt idx="8">
                  <c:v>42.3</c:v>
                </c:pt>
              </c:numCache>
            </c:numRef>
          </c:val>
          <c:smooth val="0"/>
        </c:ser>
        <c:dLbls>
          <c:showLegendKey val="0"/>
          <c:showVal val="0"/>
          <c:showCatName val="0"/>
          <c:showSerName val="0"/>
          <c:showPercent val="0"/>
          <c:showBubbleSize val="0"/>
        </c:dLbls>
        <c:marker val="1"/>
        <c:smooth val="0"/>
        <c:axId val="137092544"/>
        <c:axId val="137092152"/>
      </c:lineChart>
      <c:catAx>
        <c:axId val="137092544"/>
        <c:scaling>
          <c:orientation val="minMax"/>
        </c:scaling>
        <c:delete val="0"/>
        <c:axPos val="b"/>
        <c:numFmt formatCode="General" sourceLinked="1"/>
        <c:majorTickMark val="none"/>
        <c:minorTickMark val="none"/>
        <c:tickLblPos val="nextTo"/>
        <c:spPr>
          <a:ln w="25400">
            <a:solidFill>
              <a:schemeClr val="tx1"/>
            </a:solidFill>
          </a:ln>
        </c:spPr>
        <c:txPr>
          <a:bodyPr/>
          <a:lstStyle/>
          <a:p>
            <a:pPr>
              <a:defRPr sz="900" b="1" baseline="0">
                <a:latin typeface="+mn-lt"/>
              </a:defRPr>
            </a:pPr>
            <a:endParaRPr lang="en-US"/>
          </a:p>
        </c:txPr>
        <c:crossAx val="137092152"/>
        <c:crosses val="autoZero"/>
        <c:auto val="1"/>
        <c:lblAlgn val="ctr"/>
        <c:lblOffset val="100"/>
        <c:noMultiLvlLbl val="0"/>
      </c:catAx>
      <c:valAx>
        <c:axId val="13709215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31843716903808E-2"/>
              <c:y val="0.40625191382327208"/>
            </c:manualLayout>
          </c:layout>
          <c:overlay val="0"/>
        </c:title>
        <c:numFmt formatCode="#,##0" sourceLinked="0"/>
        <c:majorTickMark val="out"/>
        <c:minorTickMark val="none"/>
        <c:tickLblPos val="nextTo"/>
        <c:spPr>
          <a:ln w="25400">
            <a:solidFill>
              <a:schemeClr val="tx1"/>
            </a:solidFill>
          </a:ln>
        </c:spPr>
        <c:txPr>
          <a:bodyPr/>
          <a:lstStyle/>
          <a:p>
            <a:pPr>
              <a:defRPr sz="900" b="1" baseline="0">
                <a:latin typeface="+mj-lt"/>
              </a:defRPr>
            </a:pPr>
            <a:endParaRPr lang="en-US"/>
          </a:p>
        </c:txPr>
        <c:crossAx val="137092544"/>
        <c:crosses val="autoZero"/>
        <c:crossBetween val="between"/>
        <c:majorUnit val="20"/>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slides/charts/chartf.xml><?xml version="1.0" encoding="utf-8"?>
<c:chartSpace xmlns:mc="http://schemas.openxmlformats.org/markup-compatibility/2006" xmlns:c14="http://schemas.microsoft.com/office/drawing/2007/8/2/chart" xmlns:c15="http://schemas.microsoft.com/office/drawing/2012/chart"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gradFill>
                <a:gsLst>
                  <a:gs pos="0">
                    <a:srgbClr val="6E4EAE"/>
                  </a:gs>
                  <a:gs pos="100000">
                    <a:srgbClr val="6E4EAE">
                      <a:gamma/>
                      <a:shade val="46275"/>
                      <a:invGamma/>
                    </a:srgbClr>
                  </a:gs>
                </a:gsLst>
                <a:lin ang="5400000" scaled="1"/>
              </a:gradFill>
              <a:ln w="19050">
                <a:solidFill>
                  <a:schemeClr val="tx1"/>
                </a:solidFill>
              </a:ln>
            </c:spPr>
          </c:dPt>
          <c:dPt>
            <c:idx val="2"/>
            <c:invertIfNegative val="0"/>
            <c:bubble3D val="0"/>
            <c:spPr>
              <a:gradFill>
                <a:gsLst>
                  <a:gs pos="0">
                    <a:srgbClr val="339966"/>
                  </a:gs>
                  <a:gs pos="100000">
                    <a:srgbClr val="18472F"/>
                  </a:gs>
                </a:gsLst>
                <a:lin ang="5400000" scaled="0"/>
              </a:gradFill>
              <a:ln w="19050">
                <a:solidFill>
                  <a:schemeClr val="tx1"/>
                </a:solidFill>
              </a:ln>
            </c:spPr>
          </c:dPt>
          <c:dPt>
            <c:idx val="3"/>
            <c:invertIfNegative val="0"/>
            <c:bubble3D val="0"/>
            <c:spPr>
              <a:gradFill>
                <a:gsLst>
                  <a:gs pos="0">
                    <a:srgbClr val="339966"/>
                  </a:gs>
                  <a:gs pos="100000">
                    <a:srgbClr val="18472F"/>
                  </a:gs>
                </a:gsLst>
                <a:lin ang="5400000" scaled="0"/>
              </a:gradFill>
              <a:ln w="19050">
                <a:solidFill>
                  <a:schemeClr val="tx1"/>
                </a:solidFill>
              </a:ln>
            </c:spPr>
          </c:dPt>
          <c:dPt>
            <c:idx val="5"/>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6"/>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7"/>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8"/>
            <c:invertIfNegative val="0"/>
            <c:bubble3D val="0"/>
            <c:spPr>
              <a:gradFill>
                <a:gsLst>
                  <a:gs pos="0">
                    <a:srgbClr val="FFC000"/>
                  </a:gs>
                  <a:gs pos="100000">
                    <a:srgbClr val="FF9900">
                      <a:gamma/>
                      <a:shade val="46275"/>
                      <a:invGamma/>
                    </a:srgbClr>
                  </a:gs>
                </a:gsLst>
                <a:lin ang="5400000" scaled="1"/>
              </a:gradFill>
              <a:ln w="19050">
                <a:solidFill>
                  <a:schemeClr val="tx1"/>
                </a:solidFill>
              </a:ln>
            </c:spPr>
          </c:dPt>
          <c:dPt>
            <c:idx val="9"/>
            <c:invertIfNegative val="0"/>
            <c:bubble3D val="0"/>
            <c:spPr>
              <a:gradFill>
                <a:gsLst>
                  <a:gs pos="0">
                    <a:srgbClr val="00B0F0"/>
                  </a:gs>
                  <a:gs pos="100000">
                    <a:srgbClr val="0070C0"/>
                  </a:gs>
                </a:gsLst>
                <a:lin ang="5400000" scaled="1"/>
              </a:gradFill>
              <a:ln>
                <a:solidFill>
                  <a:schemeClr val="tx1"/>
                </a:solidFill>
              </a:ln>
            </c:spPr>
          </c:dPt>
          <c:dPt>
            <c:idx val="10"/>
            <c:invertIfNegative val="0"/>
            <c:bubble3D val="0"/>
            <c:spPr>
              <a:gradFill>
                <a:gsLst>
                  <a:gs pos="0">
                    <a:srgbClr val="00B0F0"/>
                  </a:gs>
                  <a:gs pos="100000">
                    <a:srgbClr val="0070C0"/>
                  </a:gs>
                </a:gsLst>
                <a:lin ang="5400000" scaled="1"/>
              </a:gradFill>
              <a:ln w="19050">
                <a:solidFill>
                  <a:schemeClr val="tx1"/>
                </a:solidFill>
              </a:ln>
            </c:spPr>
          </c:dPt>
          <c:dPt>
            <c:idx val="11"/>
            <c:invertIfNegative val="0"/>
            <c:bubble3D val="0"/>
            <c:spPr>
              <a:gradFill>
                <a:gsLst>
                  <a:gs pos="0">
                    <a:srgbClr val="00B0F0"/>
                  </a:gs>
                  <a:gs pos="100000">
                    <a:srgbClr val="0070C0"/>
                  </a:gs>
                </a:gsLst>
                <a:lin ang="5400000" scaled="1"/>
              </a:gradFill>
              <a:ln w="19050">
                <a:solidFill>
                  <a:schemeClr val="tx1"/>
                </a:solidFill>
              </a:ln>
            </c:spPr>
          </c:dPt>
          <c:dPt>
            <c:idx val="12"/>
            <c:invertIfNegative val="0"/>
            <c:bubble3D val="0"/>
            <c:spPr>
              <a:gradFill>
                <a:gsLst>
                  <a:gs pos="0">
                    <a:srgbClr val="00B0F0"/>
                  </a:gs>
                  <a:gs pos="100000">
                    <a:srgbClr val="0070C0"/>
                  </a:gs>
                </a:gsLst>
                <a:lin ang="5400000" scaled="1"/>
              </a:gradFill>
              <a:ln w="19050">
                <a:solidFill>
                  <a:schemeClr val="tx1"/>
                </a:solidFill>
              </a:ln>
            </c:spPr>
          </c:dPt>
          <c:dPt>
            <c:idx val="13"/>
            <c:invertIfNegative val="0"/>
            <c:bubble3D val="0"/>
            <c:spPr>
              <a:gradFill>
                <a:gsLst>
                  <a:gs pos="0">
                    <a:srgbClr val="00B0F0"/>
                  </a:gs>
                  <a:gs pos="100000">
                    <a:srgbClr val="0070C0"/>
                  </a:gs>
                </a:gsLst>
                <a:lin ang="5400000" scaled="1"/>
              </a:gradFill>
              <a:ln w="19050">
                <a:solidFill>
                  <a:schemeClr val="tx1"/>
                </a:solidFill>
              </a:ln>
            </c:spPr>
          </c:dPt>
          <c:dPt>
            <c:idx val="14"/>
            <c:invertIfNegative val="0"/>
            <c:bubble3D val="0"/>
            <c:spPr>
              <a:gradFill>
                <a:gsLst>
                  <a:gs pos="0">
                    <a:srgbClr val="00B0F0"/>
                  </a:gs>
                  <a:gs pos="100000">
                    <a:srgbClr val="0070C0"/>
                  </a:gs>
                </a:gsLst>
                <a:lin ang="5400000" scaled="1"/>
              </a:gradFill>
              <a:ln w="19050">
                <a:solidFill>
                  <a:schemeClr val="tx1"/>
                </a:solidFill>
              </a:ln>
            </c:spPr>
          </c:dPt>
          <c:dLbls>
            <c:numFmt formatCode="#,##0.0" sourceLinked="0"/>
            <c:spPr>
              <a:noFill/>
              <a:ln>
                <a:noFill/>
              </a:ln>
              <a:effectLst/>
            </c:spPr>
            <c:txPr>
              <a:bodyPr/>
              <a:lstStyle/>
              <a:p>
                <a:pPr>
                  <a:defRPr sz="900" b="1" baseline="0">
                    <a:latin typeface="+mj-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Sheet1!$A$2:$A$13</c:f>
              <c:strCache>
                <c:pt idx="0">
                  <c:v>Total</c:v>
                </c:pt>
                <c:pt idx="1">
                  <c:v/>
                </c:pt>
                <c:pt idx="2">
                  <c:v>Male</c:v>
                </c:pt>
                <c:pt idx="3">
                  <c:v>Female</c:v>
                </c:pt>
                <c:pt idx="4">
                  <c:v/>
                </c:pt>
                <c:pt idx="5">
                  <c:v>6th</c:v>
                </c:pt>
                <c:pt idx="6">
                  <c:v>7th</c:v>
                </c:pt>
                <c:pt idx="7">
                  <c:v>8th</c:v>
                </c:pt>
                <c:pt idx="8">
                  <c:v/>
                </c:pt>
                <c:pt idx="9">
                  <c:v>Black</c:v>
                </c:pt>
                <c:pt idx="10">
                  <c:v>Hispanic</c:v>
                </c:pt>
                <c:pt idx="11">
                  <c:v>White</c:v>
                </c:pt>
              </c:strCache>
            </c:strRef>
          </c:cat>
          <c:val>
            <c:numRef>
              <c:f>Sheet1!$B$2:$B$13</c:f>
              <c:numCache>
                <c:pt idx="0">
                  <c:v>45.4</c:v>
                </c:pt>
                <c:pt idx="1">
                  <c:v/>
                </c:pt>
                <c:pt idx="2">
                  <c:v>39.5</c:v>
                </c:pt>
                <c:pt idx="3">
                  <c:v>51.5</c:v>
                </c:pt>
                <c:pt idx="4">
                  <c:v/>
                </c:pt>
                <c:pt idx="5">
                  <c:v>45.3</c:v>
                </c:pt>
                <c:pt idx="6">
                  <c:v>45.9</c:v>
                </c:pt>
                <c:pt idx="7">
                  <c:v>45.0</c:v>
                </c:pt>
                <c:pt idx="8">
                  <c:v/>
                </c:pt>
                <c:pt idx="9">
                  <c:v>44.9</c:v>
                </c:pt>
                <c:pt idx="10">
                  <c:v>45.9</c:v>
                </c:pt>
                <c:pt idx="11">
                  <c:v>45.8</c:v>
                </c:pt>
              </c:numCache>
            </c:numRef>
          </c:val>
        </c:ser>
        <c:dLbls>
          <c:showLegendKey val="0"/>
          <c:showVal val="0"/>
          <c:showCatName val="0"/>
          <c:showSerName val="0"/>
          <c:showPercent val="0"/>
          <c:showBubbleSize val="0"/>
        </c:dLbls>
        <c:gapWidth val="34"/>
        <c:overlap val="100"/>
        <c:axId val="136612208"/>
        <c:axId val="136963032"/>
      </c:barChart>
      <c:catAx>
        <c:axId val="136612208"/>
        <c:scaling>
          <c:orientation val="minMax"/>
        </c:scaling>
        <c:delete val="0"/>
        <c:axPos val="b"/>
        <c:numFmt formatCode="General" sourceLinked="0"/>
        <c:majorTickMark val="none"/>
        <c:minorTickMark val="none"/>
        <c:tickLblPos val="nextTo"/>
        <c:spPr>
          <a:ln w="25400">
            <a:solidFill>
              <a:schemeClr val="tx1"/>
            </a:solidFill>
          </a:ln>
        </c:spPr>
        <c:txPr>
          <a:bodyPr/>
          <a:lstStyle/>
          <a:p>
            <a:pPr>
              <a:defRPr sz="900" b="1" baseline="0">
                <a:latin typeface="+mj-lt"/>
              </a:defRPr>
            </a:pPr>
            <a:endParaRPr lang="en-US"/>
          </a:p>
        </c:txPr>
        <c:crossAx val="136963032"/>
        <c:crosses val="autoZero"/>
        <c:auto val="1"/>
        <c:lblAlgn val="ctr"/>
        <c:lblOffset val="100"/>
        <c:noMultiLvlLbl val="0"/>
      </c:catAx>
      <c:valAx>
        <c:axId val="136963032"/>
        <c:scaling>
          <c:orientation val="minMax"/>
          <c:max val="100"/>
          <c:min val="0"/>
        </c:scaling>
        <c:delete val="0"/>
        <c:axPos val="l"/>
        <c:majorGridlines>
          <c:spPr>
            <a:ln>
              <a:noFill/>
            </a:ln>
          </c:spPr>
        </c:majorGridlines>
        <c:title>
          <c:tx>
            <c:rich>
              <a:bodyPr rot="-5400000" vert="horz"/>
              <a:lstStyle/>
              <a:p>
                <a:pPr>
                  <a:defRPr sz="1100" baseline="0"/>
                </a:pPr>
                <a:r>
                  <a:rPr lang="en-US" sz="1100" baseline="0" dirty="0" smtClean="0"/>
                  <a:t>Percent</a:t>
                </a:r>
                <a:endParaRPr lang="en-US" sz="1100" baseline="0" dirty="0"/>
              </a:p>
            </c:rich>
          </c:tx>
          <c:layout>
            <c:manualLayout>
              <c:xMode val="edge"/>
              <c:yMode val="edge"/>
              <c:x val="1.6115676642697339E-2"/>
              <c:y val="0.38642630557751345"/>
            </c:manualLayout>
          </c:layout>
          <c:overlay val="0"/>
        </c:title>
        <c:numFmt formatCode="General" sourceLinked="1"/>
        <c:majorTickMark val="out"/>
        <c:minorTickMark val="none"/>
        <c:tickLblPos val="nextTo"/>
        <c:spPr>
          <a:ln w="25400">
            <a:solidFill>
              <a:schemeClr val="tx1"/>
            </a:solidFill>
          </a:ln>
        </c:spPr>
        <c:txPr>
          <a:bodyPr/>
          <a:lstStyle/>
          <a:p>
            <a:pPr>
              <a:defRPr sz="900" b="1" baseline="0">
                <a:latin typeface="+mj-lt"/>
              </a:defRPr>
            </a:pPr>
            <a:endParaRPr lang="en-US"/>
          </a:p>
        </c:txPr>
        <c:crossAx val="13661220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slides/slide1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Bullied on School Property, 2009-2017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2009-2017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2009-2017 - QN12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Electronically Bullied,*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a:t>
            </a:r>
          </a:p>
          <a:p>
            <a:r>
              <a:rPr lang="en-US" sz="900" b="1" baseline="50000" dirty="0">
                <a:solidFill>
                  <a:srgbClr val="FFCC00"/>
                </a:solidFill>
              </a:rPr>
              <a:t>†</a:t>
            </a:r>
            <a:r>
              <a:rPr lang="en-US" sz="1100" dirty="0">
                <a:solidFill>
                  <a:srgbClr val="FFCC00"/>
                </a:solidFill>
              </a:rPr>
              <a:t>F &gt; M;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Electronically Bullied,*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being bullied through texting, Instagram, Facebook, or other social media</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2011-2017 - QN13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Seriously Thought About Killing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Seriously Thought About Killing Themselves,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QN14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Made a Plan About How They Would Kill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Made a Plan About How They Would Kill Themselves,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QN15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to Kill Themselves,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7th &gt; 6th, 8th &gt; 6th;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to Kill Themselves,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QN16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Cigarette Smoking,*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M &gt; F;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Tried Cigarette Smoking,*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Decreased 2001-2017, decreased 2001-2013,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QN17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Cigarette Smoking for the First Time Before Age 11 Years,*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*Even one or two puffs</a:t>
            </a:r>
          </a:p>
          <a:p>
            <a:r>
              <a:rPr lang="en-US" sz="900" b="1" baseline="50000" dirty="0">
                <a:solidFill>
                  <a:srgbClr val="FFCC00"/>
                </a:solidFill>
              </a:rPr>
              <a:t>†</a:t>
            </a:r>
            <a:r>
              <a:rPr lang="en-US" sz="1100" dirty="0">
                <a:solidFill>
                  <a:srgbClr val="FFCC00"/>
                </a:solidFill>
              </a:rPr>
              <a:t>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Decreased 2001-2017, decreased 2001-2011,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QN19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Frequently,*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QNFRCIG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Frequently,*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20 or more days during the 30 days before the survey</a:t>
            </a:r>
          </a:p>
          <a:p>
            <a:r>
              <a:rPr lang="en-US" sz="900" b="1" baseline="50000" dirty="0">
                <a:solidFill>
                  <a:srgbClr val="FFCC00"/>
                </a:solidFill>
              </a:rPr>
              <a:t>†</a:t>
            </a:r>
            <a:r>
              <a:rPr lang="en-US" sz="1100" dirty="0">
                <a:solidFill>
                  <a:srgbClr val="FFCC00"/>
                </a:solidFill>
              </a:rPr>
              <a:t>Decreased 2001-2017, decreased 2001-2011,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QNFRCIG</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Daily,*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8th &gt; 7th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QNDAYCIG</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Daily,*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all 30 days during the 30 days before the survey</a:t>
            </a:r>
          </a:p>
          <a:p>
            <a:r>
              <a:rPr lang="en-US" sz="900" b="1" baseline="50000" dirty="0">
                <a:solidFill>
                  <a:srgbClr val="FFCC00"/>
                </a:solidFill>
              </a:rPr>
              <a:t>†</a:t>
            </a:r>
            <a:r>
              <a:rPr lang="en-US" sz="1100" dirty="0">
                <a:solidFill>
                  <a:srgbClr val="FFCC00"/>
                </a:solidFill>
              </a:rPr>
              <a:t>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QNDAYCIG</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Smoked More Than 10 Cigarettes Per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the days they smoked during the 30 days before the survey, among students who currently smoked cigarettes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an Electronic Vapor Product,*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M &gt; F;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2015-2017 - QN21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an Electronic Vapor Product,*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7th &gt; 6th, 8th &gt; 6th;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an Electronic Vapor Product,*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*Including e-cigarettes, e-cigars, e-pipes, vape pipes, vaping pens, e-hookahs, and hookah pens [such as blu, NJOY, Vuse, MarkTen, Logic, Vapin Plus, eGo, and Halo], on at least 1 day during the 30 days before the survey</a:t>
            </a:r>
          </a:p>
          <a:p>
            <a:r>
              <a:rPr lang="en-US" sz="900" b="1" baseline="50000" dirty="0">
                <a:solidFill>
                  <a:srgbClr val="FFCC00"/>
                </a:solidFill>
              </a:rPr>
              <a:t>†</a:t>
            </a:r>
            <a:r>
              <a:rPr lang="en-US" sz="1100" dirty="0">
                <a:solidFill>
                  <a:srgbClr val="FFCC00"/>
                </a:solidFill>
              </a:rPr>
              <a:t>Decreased 2015-2017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2015-2017 - QN22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Usually Got Their Own Electronic Vapor Products by Buying Them in a Store,*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a convenience store, supermarket, discount store, gas station, or vape store, during the 30 days before the survey, among students who currently used electronic vapor products</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Used Smokeless Tobacco,*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*Chewing tobacco, snuff, dip, snus, or dissolvable tobacco products [such as Redman, Levi Garrett, Beechnut, Skoal, Skoal Bandits, Copenhagen, Camel Snus, Marlboro Snus, General Snus, Ariva, Stonewall, or Camel Orbs], not counting any electronic vapor products, on at least 1 day during the 30 days before the survey</a:t>
            </a:r>
          </a:p>
          <a:p>
            <a:r>
              <a:rPr lang="en-US" sz="900" b="1" baseline="50000" dirty="0">
                <a:solidFill>
                  <a:srgbClr val="FFCC00"/>
                </a:solidFill>
              </a:rPr>
              <a:t>†</a:t>
            </a:r>
            <a:r>
              <a:rPr lang="en-US" sz="1100" dirty="0">
                <a:solidFill>
                  <a:srgbClr val="FFCC00"/>
                </a:solidFill>
              </a:rPr>
              <a:t>M &gt; F; 7th &gt; 6th, 8th &gt; 6th;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M &gt; F;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Cigars,*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*Cigars, cigarillos, or little cigars, on at least 1 day during the 30 days before the survey</a:t>
            </a:r>
          </a:p>
          <a:p>
            <a:r>
              <a:rPr lang="en-US" sz="900" b="1" baseline="50000" dirty="0">
                <a:solidFill>
                  <a:srgbClr val="FFCC00"/>
                </a:solidFill>
              </a:rPr>
              <a:t>†</a:t>
            </a:r>
            <a:r>
              <a:rPr lang="en-US" sz="1100" dirty="0">
                <a:solidFill>
                  <a:srgbClr val="FFCC00"/>
                </a:solidFill>
              </a:rPr>
              <a:t>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QN25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QNTB2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or Used Smokeless Tobacco,*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7th &gt; 6th, 8th &gt; 6th;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QNTB3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Currently Smoked Cigarettes or Cigars or Used Smokeless Tobacco or Electronic Vapor Products,*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at least 1 day during the 30 days before the survey</a:t>
            </a:r>
          </a:p>
          <a:p>
            <a:r>
              <a:rPr lang="en-US" sz="900" b="1" baseline="50000" dirty="0">
                <a:solidFill>
                  <a:srgbClr val="FFCC00"/>
                </a:solidFill>
              </a:rPr>
              <a:t>†</a:t>
            </a:r>
            <a:r>
              <a:rPr lang="en-US" sz="1100" dirty="0">
                <a:solidFill>
                  <a:srgbClr val="FFCC00"/>
                </a:solidFill>
              </a:rPr>
              <a:t>M &gt; F; 7th &gt; 6th, 8th &gt; 6th;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QNTB4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Drank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Drank Alcohol,*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2001-2017, decreased 2001-2011,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QN26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Bicycle Helmet,*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had ridden a bicycle</a:t>
            </a:r>
          </a:p>
          <a:p>
            <a:r>
              <a:rPr lang="en-US" sz="900" b="1" baseline="50000" dirty="0">
                <a:solidFill>
                  <a:srgbClr val="FFCC00"/>
                </a:solidFill>
              </a:rPr>
              <a:t>†</a:t>
            </a:r>
            <a:r>
              <a:rPr lang="en-US" sz="1100" dirty="0">
                <a:solidFill>
                  <a:srgbClr val="FFCC00"/>
                </a:solidFill>
              </a:rPr>
              <a:t>M &gt; F;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Drank Alcohol for the First Time Before Age 11 Years,*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M &gt; F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Drank Alcohol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*Other than a few sips</a:t>
            </a:r>
          </a:p>
          <a:p>
            <a:r>
              <a:rPr lang="en-US" sz="900" b="1" baseline="50000" dirty="0">
                <a:solidFill>
                  <a:srgbClr val="FFCC00"/>
                </a:solidFill>
              </a:rPr>
              <a:t>†</a:t>
            </a:r>
            <a:r>
              <a:rPr lang="en-US" sz="1100" dirty="0">
                <a:solidFill>
                  <a:srgbClr val="FFCC00"/>
                </a:solidFill>
              </a:rPr>
              <a:t>Decreased 2007-2017, no change 2007-2011,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2007-2017 - QN27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Marijuana,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7th &gt; 6th, 8th &gt; 6th; 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Marijuana,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QN28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Marijuana for the First Time Before Age 11 Years,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QN29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Tried Marijuana for the First Time Before Age 11 Years,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2007-2017 - QN29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Cocaine,*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Cocaine,*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*Any form of cocaine, including powder, crack, or freebase</a:t>
            </a:r>
          </a:p>
          <a:p>
            <a:r>
              <a:rPr lang="en-US" sz="900" b="1" baseline="50000" dirty="0">
                <a:solidFill>
                  <a:srgbClr val="FFCC00"/>
                </a:solidFill>
              </a:rPr>
              <a:t>†</a:t>
            </a:r>
            <a:r>
              <a:rPr lang="en-US" sz="1100" dirty="0">
                <a:solidFill>
                  <a:srgbClr val="FFCC00"/>
                </a:solidFill>
              </a:rPr>
              <a:t>Decreased 2001-2017, no change 2001-2009,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QN30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Inhalants,*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spray cans, or inhaled any paints or sprays to get high</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Used Inhalants,*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*Sniffed glue, breathed the contents of spray cans, or inhaled any paints or sprays to get high</a:t>
            </a:r>
          </a:p>
          <a:p>
            <a:r>
              <a:rPr lang="en-US" sz="900" b="1" baseline="50000" dirty="0">
                <a:solidFill>
                  <a:srgbClr val="FFCC00"/>
                </a:solidFill>
              </a:rPr>
              <a:t>†</a:t>
            </a:r>
            <a:r>
              <a:rPr lang="en-US" sz="1100" dirty="0">
                <a:solidFill>
                  <a:srgbClr val="FFCC00"/>
                </a:solidFill>
              </a:rPr>
              <a:t>Decreased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2011-2017 - QN31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Took Steroids Without a Doctor's Prescription,*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*Pills or shots</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Took Steroids Without a Doctor's Prescription,* 2011-2017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*Pills or shots</a:t>
            </a:r>
          </a:p>
          <a:p>
            <a:r>
              <a:rPr lang="en-US" sz="900" b="1" baseline="50000" dirty="0">
                <a:solidFill>
                  <a:srgbClr val="FFCC00"/>
                </a:solidFill>
              </a:rPr>
              <a:t>†</a:t>
            </a:r>
            <a:r>
              <a:rPr lang="en-US" sz="1100" dirty="0">
                <a:solidFill>
                  <a:srgbClr val="FFCC00"/>
                </a:solidFill>
              </a:rPr>
              <a:t>No change 2011-2017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2011-2017 - QN32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Took Prescription Pain Medicine Without a Doctor's Prescription or Differently Than How a Doctor Told Them to Use It,*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drugs such as codeine, Vicodin, Oxycontin, hydrocodone, and Percocet</a:t>
            </a:r>
          </a:p>
          <a:p>
            <a:r>
              <a:rPr lang="en-US" sz="900" b="1" baseline="50000" dirty="0">
                <a:solidFill>
                  <a:srgbClr val="FFCC00"/>
                </a:solidFill>
              </a:rPr>
              <a:t>†</a:t>
            </a:r>
            <a:r>
              <a:rPr lang="en-US" sz="1100" dirty="0">
                <a:solidFill>
                  <a:srgbClr val="FFCC00"/>
                </a:solidFill>
              </a:rPr>
              <a:t>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Themselves As Slightly or Very Overweight,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Themselves As Slightly or Very Overweight,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QN38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Trying to Lose Weight,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QN39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Bicycle Helmet,*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had ridden a bicycle</a:t>
            </a:r>
          </a:p>
          <a:p>
            <a:r>
              <a:rPr lang="en-US" sz="900" b="1" baseline="50000" dirty="0">
                <a:solidFill>
                  <a:srgbClr val="FFCC00"/>
                </a:solidFill>
              </a:rPr>
              <a:t>†</a:t>
            </a:r>
            <a:r>
              <a:rPr lang="en-US" sz="1100" dirty="0">
                <a:solidFill>
                  <a:srgbClr val="FFCC00"/>
                </a:solidFill>
              </a:rPr>
              <a:t>Increased, 2001-2009,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QN6</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Trying to Lose Weight,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QN39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Breakfast,*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F &gt; M;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Eat Breakfast,*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Decreased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2013-2017 - QN40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Ate Breakfast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M &gt; F; 6th &gt; 7th, 6th &gt; 8th;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QNBK7DAY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Ate Breakfast on All 7 Days,* 2013-2017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7 days before the survey</a:t>
            </a:r>
          </a:p>
          <a:p>
            <a:r>
              <a:rPr lang="en-US" sz="900" b="1" baseline="50000" dirty="0">
                <a:solidFill>
                  <a:srgbClr val="FFCC00"/>
                </a:solidFill>
              </a:rPr>
              <a:t>†</a:t>
            </a:r>
            <a:r>
              <a:rPr lang="en-US" sz="1100" dirty="0">
                <a:solidFill>
                  <a:srgbClr val="FFCC00"/>
                </a:solidFill>
              </a:rPr>
              <a:t>Increased 2013-2017 [Based on linear trend analyses using logistic regression models controlling for sex, race/ethnicity, and grade (p &lt; 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2013-2017 - QNBK7DAY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5 or More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6th &gt; 8th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5 or More Days,*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Increased 2007-2017, decreased 2007-2011, increased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2007-2017 - QN41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Participate in at Least 60 Minutes of Physical Activity on at Least 1 Day,*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QNPA0DAY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Did Not Participate in at Least 60 Minutes of Physical Activity on at Least 1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2007-2017 - QNPA0DAY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All 7 Days,*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M &gt; F; 6th &gt; 8th, 7th &gt; 8th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QNPA7DAY</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Physically Active at Least 60 Minutes Per Day on All 7 Days,*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any kind of physical activity that increased their heart rate and made them breathe hard some of the time during the 7 days before the survey</a:t>
            </a:r>
          </a:p>
          <a:p>
            <a:r>
              <a:rPr lang="en-US" sz="900" b="1" baseline="50000" dirty="0">
                <a:solidFill>
                  <a:srgbClr val="FFCC00"/>
                </a:solidFill>
              </a:rPr>
              <a:t>†</a:t>
            </a:r>
            <a:r>
              <a:rPr lang="en-US" sz="1100" dirty="0">
                <a:solidFill>
                  <a:srgbClr val="FFCC00"/>
                </a:solidFill>
              </a:rPr>
              <a:t>Decreased, 2007-2011, increased,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2007-2017 - QNPA7DAY</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Watched Television 3 or More Hours Per Day,*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Watched Television 3 or More Hours Per Day,*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an average school day</a:t>
            </a:r>
          </a:p>
          <a:p>
            <a:r>
              <a:rPr lang="en-US" sz="900" b="1" baseline="50000" dirty="0">
                <a:solidFill>
                  <a:srgbClr val="FFCC00"/>
                </a:solidFill>
              </a:rPr>
              <a:t>†</a:t>
            </a:r>
            <a:r>
              <a:rPr lang="en-US" sz="1100" dirty="0">
                <a:solidFill>
                  <a:srgbClr val="FFCC00"/>
                </a:solidFill>
              </a:rPr>
              <a:t>Decreased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QN42</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Video or Computer Games or Used a Computer 3 or More Hours Per Day,*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QN43</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Video or Computer Games or Used a Computer 3 or More Hours Per Day,*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time spent on things such as Xbox, PlayStation, an iPad or other tablet, a smartphone, texting, YouTube, Instagram, Facebook, or other social media, for something that was not school work, on an average school day</a:t>
            </a:r>
          </a:p>
          <a:p>
            <a:r>
              <a:rPr lang="en-US" sz="900" b="1" baseline="50000" dirty="0">
                <a:solidFill>
                  <a:srgbClr val="FFCC00"/>
                </a:solidFill>
              </a:rPr>
              <a:t>†</a:t>
            </a:r>
            <a:r>
              <a:rPr lang="en-US" sz="1100" dirty="0">
                <a:solidFill>
                  <a:srgbClr val="FFCC00"/>
                </a:solidFill>
              </a:rPr>
              <a:t>Increased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2007-2017 - QN43</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(PE) on 1 or More Days,*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QN44</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Helmet When Rollerblading or Skateboarding,*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*Among students who used rollerblades or rode a skateboard</a:t>
            </a:r>
          </a:p>
          <a:p>
            <a:r>
              <a:rPr lang="en-US" sz="900" b="1" baseline="50000" dirty="0">
                <a:solidFill>
                  <a:srgbClr val="FFCC00"/>
                </a:solidFill>
              </a:rPr>
              <a:t>†</a:t>
            </a:r>
            <a:r>
              <a:rPr lang="en-US" sz="1100" dirty="0">
                <a:solidFill>
                  <a:srgbClr val="FFCC00"/>
                </a:solidFill>
              </a:rPr>
              <a:t>8th &gt; 7th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0.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(PE) on 1 or More Days,*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QN44</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1.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on All 5 Days,*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QNDLYPE</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Attended Physical Education Classes on All 5 Days,*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an average week when they were in school</a:t>
            </a:r>
          </a:p>
          <a:p>
            <a:r>
              <a:rPr lang="en-US" sz="900" b="1" baseline="50000" dirty="0">
                <a:solidFill>
                  <a:srgbClr val="FFCC00"/>
                </a:solidFill>
              </a:rPr>
              <a:t>†</a:t>
            </a:r>
            <a:r>
              <a:rPr lang="en-US" sz="1100" dirty="0">
                <a:solidFill>
                  <a:srgbClr val="FFCC00"/>
                </a:solidFill>
              </a:rPr>
              <a:t>Increased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QNDLYPE</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on at Least One Sports Team,*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past 12 months before the survey</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QN45</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Played on at Least One Sports Team,*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*Counting any teams run by their school or community groups, during the past 12 months before the survey</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2007-2017 - QN45</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a Concussion from Playing a Sport or Being Physically Active,* by Sex,</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*One or more times during the 12 months before the survey</a:t>
            </a:r>
          </a:p>
          <a:p>
            <a:r>
              <a:rPr lang="en-US" sz="900" b="1" baseline="50000" dirty="0">
                <a:solidFill>
                  <a:srgbClr val="FFCC00"/>
                </a:solidFill>
              </a:rPr>
              <a:t>†</a:t>
            </a:r>
            <a:r>
              <a:rPr lang="en-US" sz="1100" dirty="0">
                <a:solidFill>
                  <a:srgbClr val="FFCC00"/>
                </a:solidFill>
              </a:rPr>
              <a:t>H &gt; B,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QN46</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Ever Been Told by a Doctor or Nurse That They Had Asthma,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B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QN47</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Had Ever Been Told by a Doctor or Nurse That They Had Asthma, 2007-2017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No change 2007-2017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2007-2017 - QN47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Got 8 or More Hours of Sleep,*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M &gt; F; 6th &gt; 7th, 6th &gt; 8th, 7th &gt; 8th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Got 8 or More Hours of Sleep,*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*On an average school night</a:t>
            </a:r>
          </a:p>
          <a:p>
            <a:r>
              <a:rPr lang="en-US" sz="900" b="1" baseline="50000" dirty="0">
                <a:solidFill>
                  <a:srgbClr val="FFCC00"/>
                </a:solidFill>
              </a:rPr>
              <a:t>†</a:t>
            </a:r>
            <a:r>
              <a:rPr lang="en-US" sz="1100" dirty="0">
                <a:solidFill>
                  <a:srgbClr val="FFCC00"/>
                </a:solidFill>
              </a:rPr>
              <a:t>No change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2015-2017 - QN48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Their Grades in School As Mostly A's or B's,* by Sex,</a:t>
            </a:r>
            <a:r>
              <a:rPr lang="en-US" sz="1700" b="1" baseline="40000" dirty="0">
                <a:solidFill>
                  <a:srgbClr val="FFCC00"/>
                </a:solidFill>
              </a:rPr>
              <a:t>†</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F &gt; M; 6th &gt; 7th; W &gt; 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Missing bar indicates fewer than 100 students in this subgroup.</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QN49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Described Their Grades in School As Mostly A's or B's,* 2015-2017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*During the 12 months before the survey</a:t>
            </a:r>
          </a:p>
          <a:p>
            <a:r>
              <a:rPr lang="en-US" sz="900" b="1" baseline="50000" dirty="0">
                <a:solidFill>
                  <a:srgbClr val="FFCC00"/>
                </a:solidFill>
              </a:rPr>
              <a:t>†</a:t>
            </a:r>
            <a:r>
              <a:rPr lang="en-US" sz="1100" dirty="0">
                <a:solidFill>
                  <a:srgbClr val="FFCC00"/>
                </a:solidFill>
              </a:rPr>
              <a:t>Increased 2015-2017 [Based on linear trend analyses using logistic regression models controlling for sex, race/ethnicity, and grade (p &lt; 0.05).]</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2015-2017 - QN49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Saw a Doctor or Nurse,*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*For a check-up or physical exam when they were not sick or injured during the 12 months before the survey</a:t>
            </a:r>
          </a:p>
          <a:p>
            <a:r>
              <a:rPr lang="en-US" sz="900" b="1" baseline="50000" dirty="0">
                <a:solidFill>
                  <a:srgbClr val="FFCC00"/>
                </a:solidFill>
              </a:rPr>
              <a:t>†</a:t>
            </a:r>
            <a:r>
              <a:rPr lang="en-US" sz="1100" dirty="0">
                <a:solidFill>
                  <a:srgbClr val="FFCC00"/>
                </a:solidFill>
              </a:rPr>
              <a:t>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Would Feel Comfortable Seeking Help from One or More Adults Besides Their Parents If They Had an Important Question Affecting Their Life, by Sex,</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QN51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Helmet When Rollerblading or Skateboarding,*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*Among students who used rollerblades or rode a skateboard</a:t>
            </a:r>
          </a:p>
          <a:p>
            <a:r>
              <a:rPr lang="en-US" sz="900" b="1" baseline="50000" dirty="0">
                <a:solidFill>
                  <a:srgbClr val="FFCC00"/>
                </a:solidFill>
              </a:rPr>
              <a:t>†</a:t>
            </a:r>
            <a:r>
              <a:rPr lang="en-US" sz="1100" dirty="0">
                <a:solidFill>
                  <a:srgbClr val="FFCC00"/>
                </a:solidFill>
              </a:rPr>
              <a:t>Increased 2001-2017, increased 2001-2009,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QN7</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Seat Belt,*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*When riding in a car</a:t>
            </a:r>
          </a:p>
          <a:p>
            <a:r>
              <a:rPr lang="en-US" sz="900" b="1" baseline="50000" dirty="0">
                <a:solidFill>
                  <a:srgbClr val="FFCC00"/>
                </a:solidFill>
              </a:rPr>
              <a:t>†</a:t>
            </a:r>
            <a:r>
              <a:rPr lang="en-US" sz="1100" dirty="0">
                <a:solidFill>
                  <a:srgbClr val="FFCC00"/>
                </a:solidFill>
              </a:rPr>
              <a:t>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QN8</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Rarely or Never Wore a Seat Belt,*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*When riding in a car</a:t>
            </a:r>
          </a:p>
          <a:p>
            <a:r>
              <a:rPr lang="en-US" sz="900" b="1" baseline="50000" dirty="0">
                <a:solidFill>
                  <a:srgbClr val="FFCC00"/>
                </a:solidFill>
              </a:rPr>
              <a:t>†</a:t>
            </a:r>
            <a:r>
              <a:rPr lang="en-US" sz="1100" dirty="0">
                <a:solidFill>
                  <a:srgbClr val="FFCC00"/>
                </a:solidFill>
              </a:rPr>
              <a:t>Decreased 2001-2017, decreased 2001-2013, decreased 2013-2017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QN8</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Rode with a Driver Who Had Been Drinking Alcohol,* by Sex,</a:t>
            </a:r>
            <a:r>
              <a:rPr lang="en-US" sz="1800" b="1" dirty="0">
                <a:solidFill>
                  <a:srgbClr val="FFCC00"/>
                </a:solidFill>
              </a:rPr>
              <a:t> Grade,</a:t>
            </a:r>
            <a:r>
              <a:rPr lang="en-US" sz="1700" b="1" baseline="40000" dirty="0">
                <a:solidFill>
                  <a:srgbClr val="FFCC00"/>
                </a:solidFill>
              </a:rPr>
              <a:t>†</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*In a car</a:t>
            </a:r>
          </a:p>
          <a:p>
            <a:r>
              <a:rPr lang="en-US" sz="900" b="1" baseline="50000" dirty="0">
                <a:solidFill>
                  <a:srgbClr val="FFCC00"/>
                </a:solidFill>
              </a:rPr>
              <a:t>†</a:t>
            </a:r>
            <a:r>
              <a:rPr lang="en-US" sz="1100" dirty="0">
                <a:solidFill>
                  <a:srgbClr val="FFCC00"/>
                </a:solidFill>
              </a:rPr>
              <a:t>7th &gt; 6th, 8th &gt; 6th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QN9</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a.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Rode with a Driver Who Had Been Drinking Alcohol,*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*In a car</a:t>
            </a:r>
          </a:p>
          <a:p>
            <a:r>
              <a:rPr lang="en-US" sz="900" b="1" baseline="50000" dirty="0">
                <a:solidFill>
                  <a:srgbClr val="FFCC00"/>
                </a:solidFill>
              </a:rPr>
              <a:t>†</a:t>
            </a:r>
            <a:r>
              <a:rPr lang="en-US" sz="1100" dirty="0">
                <a:solidFill>
                  <a:srgbClr val="FFCC00"/>
                </a:solidFill>
              </a:rPr>
              <a:t>Decreased 2001-2017, decreased 2001-2009, decreased 2009-2017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QN9</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b.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Carried a Weapon,* by Sex,</a:t>
            </a:r>
            <a:r>
              <a:rPr lang="en-US" sz="1700" b="1" baseline="40000"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700" b="1" baseline="40000"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*Such as a gun, knife, or club</a:t>
            </a:r>
          </a:p>
          <a:p>
            <a:r>
              <a:rPr lang="en-US" sz="900" b="1" baseline="50000" dirty="0">
                <a:solidFill>
                  <a:srgbClr val="FFCC00"/>
                </a:solidFill>
              </a:rPr>
              <a:t>†</a:t>
            </a:r>
            <a:r>
              <a:rPr lang="en-US" sz="1100" dirty="0">
                <a:solidFill>
                  <a:srgbClr val="FFCC00"/>
                </a:solidFill>
              </a:rPr>
              <a:t>M &gt; F; W &gt; B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QN10</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c.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Ever Carried a Weapon,*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*Such as a gun, knife, or club</a:t>
            </a:r>
          </a:p>
          <a:p>
            <a:r>
              <a:rPr lang="en-US" sz="900" b="1" baseline="50000" dirty="0">
                <a:solidFill>
                  <a:srgbClr val="FFCC00"/>
                </a:solidFill>
              </a:rPr>
              <a:t>†</a:t>
            </a:r>
            <a:r>
              <a:rPr lang="en-US" sz="1100" dirty="0">
                <a:solidFill>
                  <a:srgbClr val="FFCC00"/>
                </a:solidFill>
              </a:rPr>
              <a:t>No change 2001-2017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QN10</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d.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in a Physical Fight, by Sex,</a:t>
            </a:r>
            <a:r>
              <a:rPr lang="en-US" sz="1800" b="1" dirty="0">
                <a:solidFill>
                  <a:srgbClr val="FFCC00"/>
                </a:solidFill>
              </a:rPr>
              <a:t>*</a:t>
            </a:r>
            <a:r>
              <a:rPr lang="en-US" sz="1800" b="1" dirty="0">
                <a:solidFill>
                  <a:srgbClr val="FFCC00"/>
                </a:solidFill>
              </a:rPr>
              <a:t> Grade,</a:t>
            </a:r>
            <a:r>
              <a:rPr lang="en-US" sz="1800" b="1" dirty="0">
                <a:solidFill>
                  <a:srgbClr val="FFCC00"/>
                </a:solidFill>
              </a:rPr>
              <a:t>*</a:t>
            </a:r>
            <a:r>
              <a:rPr lang="en-US" sz="1800" b="1" dirty="0">
                <a:solidFill>
                  <a:srgbClr val="FFCC00"/>
                </a:solidFill>
              </a:rPr>
              <a:t> and Race/Ethnicity,</a:t>
            </a:r>
            <a:r>
              <a:rPr lang="en-US" sz="1800" b="1" dirty="0">
                <a:solidFill>
                  <a:srgbClr val="FFCC00"/>
                </a:solidFill>
              </a:rPr>
              <a:t>*</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M &gt; F; 8th &gt; 6th; H &gt; W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QN11</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e.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in a Physical Fight, 2001-2017</a:t>
            </a:r>
            <a:r>
              <a:rPr lang="en-US" sz="1700" b="1" baseline="40000" dirty="0">
                <a:solidFill>
                  <a:srgbClr val="FFCC00"/>
                </a:solidFill>
              </a:rPr>
              <a:t>*</a:t>
            </a:r>
            <a:endParaRPr lang="en-US" b="1" dirty="0">
              <a:solidFill>
                <a:srgbClr val="FFCC00"/>
              </a:solidFill>
            </a:endParaRPr>
          </a:p>
        </p:txBody>
      </p:sp>
      <p:sp>
        <p:nvSpPr>
          <p:cNvPr id="5" name="Footnote1"/>
          <p:cNvSpPr txBox="1"/>
          <p:nvPr/>
        </p:nvSpPr>
        <p:spPr>
          <a:xfrm>
            <a:off x="457200" y="6175766"/>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Decreased 2001-2017, no change 2001-2011, decreased 2011-2017 [Based on linear and quadratic trend analyses using logistic regression models controlling for sex, race/ethnicity, and grade (p &lt; 0.05). Significant linear trends (if present) across all available years are described first followed by linear changes in each segment of significant quadratic trends (if present).]</a:t>
            </a:r>
          </a:p>
          <a:p>
            <a:r>
              <a:rPr lang="en-US" sz="1100" dirty="0">
                <a:solidFill>
                  <a:srgbClr val="FFCC00"/>
                </a:solidFill>
              </a:rPr>
              <a:t>Data not available for 2003, 2005.</a:t>
            </a:r>
          </a:p>
          <a:p>
            <a:r>
              <a:rPr lang="en-US" sz="1100" dirty="0">
                <a:solidFill>
                  <a:srgbClr val="FFCC00"/>
                </a:solidFill>
              </a:rPr>
              <a:t>Note: This graph contains weighted results.</a:t>
            </a:r>
          </a:p>
        </p:txBody>
      </p:sp>
      <p:sp>
        <p:nvSpPr>
          <p:cNvPr id="8" name="TrendFooter1"/>
          <p:cNvSpPr txBox="1"/>
          <p:nvPr/>
        </p:nvSpPr>
        <p:spPr>
          <a:xfrm>
            <a:off x="225760" y="6493566"/>
            <a:ext cx="8643257" cy="338554"/>
          </a:xfrm>
          <a:prstGeom prst="rect">
            <a:avLst/>
          </a:prstGeom>
          <a:noFill/>
        </p:spPr>
        <p:txBody>
          <a:bodyPr wrap="square" rtlCol="0">
            <a:spAutoFit/>
          </a:bodyPr>
          <a:lstStyle/>
          <a:p>
            <a:pPr algn="r"/>
            <a:r>
              <a:rPr lang="en-US" sz="1600" i="1" dirty="0" smtClean="0"/>
              <a:t>West Virginia - YRBS, 2001-2017 - QN11</a:t>
            </a:r>
            <a:endParaRPr lang="en-US" sz="1600" i="1" dirty="0"/>
          </a:p>
        </p:txBody>
      </p:sp>
      <p:graphicFrame>
        <p:nvGraphicFramePr>
          <p:cNvPr id="6" name="Chart 5"/>
          <p:cNvGraphicFramePr/>
          <p:nvPr>
            <p:extLst>
              <p:ext uri="{D42A27DB-BD31-4B8C-83A1-F6EECF244321}">
                <p14:modId xmlns:p14="http://schemas.microsoft.com/office/powerpoint/2010/main" val="612671405"/>
              </p:ext>
            </p:extLst>
          </p:nvPr>
        </p:nvGraphicFramePr>
        <p:xfrm>
          <a:off x="225760" y="1524000"/>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f.xml><?xml version="1.0" encoding="utf-8"?>
<p:sld xmlns:p14="http://schemas.microsoft.com/office/powerpoint/2010/main" xmlns:c="http://schemas.openxmlformats.org/drawingml/2006/char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ing1"/>
          <p:cNvSpPr txBox="1"/>
          <p:nvPr/>
        </p:nvSpPr>
        <p:spPr>
          <a:xfrm>
            <a:off x="457200" y="365760"/>
            <a:ext cx="8229600" cy="369332"/>
          </a:xfrm>
          <a:prstGeom prst="rect">
            <a:avLst/>
          </a:prstGeom>
          <a:noFill/>
        </p:spPr>
        <p:txBody>
          <a:bodyPr wrap="square" rtlCol="0">
            <a:spAutoFit/>
          </a:bodyPr>
          <a:lstStyle/>
          <a:p>
            <a:pPr algn="ctr"/>
            <a:r>
              <a:rPr lang="en-US" b="1" dirty="0" smtClean="0">
                <a:solidFill>
                  <a:srgbClr val="FFCC00"/>
                </a:solidFill>
              </a:rPr>
              <a:t>Percentage of Middle School Students Who Were Ever Bullied on School Property, by Sex,</a:t>
            </a:r>
            <a:r>
              <a:rPr lang="en-US" sz="1800" b="1" dirty="0">
                <a:solidFill>
                  <a:srgbClr val="FFCC00"/>
                </a:solidFill>
              </a:rPr>
              <a:t>*</a:t>
            </a:r>
            <a:r>
              <a:rPr lang="en-US" sz="1800" b="1" dirty="0">
                <a:solidFill>
                  <a:srgbClr val="FFCC00"/>
                </a:solidFill>
              </a:rPr>
              <a:t> Grade,</a:t>
            </a:r>
            <a:r>
              <a:rPr lang="en-US" sz="1800" b="1" dirty="0">
                <a:solidFill>
                  <a:srgbClr val="FFCC00"/>
                </a:solidFill>
              </a:rPr>
              <a:t> and Race/Ethnicity,</a:t>
            </a:r>
            <a:r>
              <a:rPr lang="en-US" sz="1800" b="1" dirty="0">
                <a:solidFill>
                  <a:srgbClr val="FFCC00"/>
                </a:solidFill>
              </a:rPr>
              <a:t> 2017</a:t>
            </a:r>
            <a:endParaRPr lang="en-US" b="1" dirty="0">
              <a:solidFill>
                <a:srgbClr val="FFCC00"/>
              </a:solidFill>
            </a:endParaRPr>
          </a:p>
        </p:txBody>
      </p:sp>
      <p:sp>
        <p:nvSpPr>
          <p:cNvPr id="4" name="Footnote1"/>
          <p:cNvSpPr txBox="1"/>
          <p:nvPr/>
        </p:nvSpPr>
        <p:spPr>
          <a:xfrm>
            <a:off x="457200" y="6167765"/>
            <a:ext cx="8229600" cy="261610"/>
          </a:xfrm>
          <a:prstGeom prst="rect">
            <a:avLst/>
          </a:prstGeom>
          <a:noFill/>
        </p:spPr>
        <p:txBody>
          <a:bodyPr wrap="square" rtlCol="0" anchor="b" anchorCtr="0">
            <a:spAutoFit/>
          </a:bodyPr>
          <a:lstStyle/>
          <a:p>
            <a:r>
              <a:rPr lang="en-US" sz="1100" dirty="0" smtClean="0">
                <a:solidFill>
                  <a:srgbClr val="FFCC00"/>
                </a:solidFill>
              </a:rPr>
              <a:t/>
            </a:r>
          </a:p>
          <a:p>
            <a:r>
              <a:rPr lang="en-US" sz="900" b="1" baseline="50000" dirty="0">
                <a:solidFill>
                  <a:srgbClr val="FFCC00"/>
                </a:solidFill>
              </a:rPr>
              <a:t>*</a:t>
            </a:r>
            <a:r>
              <a:rPr lang="en-US" sz="1100" dirty="0">
                <a:solidFill>
                  <a:srgbClr val="FFCC00"/>
                </a:solidFill>
              </a:rPr>
              <a:t>F &gt; M (Based on t-test analysis, p &lt; 0.05.)</a:t>
            </a:r>
          </a:p>
          <a:p>
            <a:r>
              <a:rPr lang="en-US" sz="1100" dirty="0">
                <a:solidFill>
                  <a:srgbClr val="FFCC00"/>
                </a:solidFill>
              </a:rPr>
              <a:t>All Hispanic students are included in the Hispanic category.  All other races are non-Hispanic.</a:t>
            </a:r>
          </a:p>
          <a:p>
            <a:r>
              <a:rPr lang="en-US" sz="1100" dirty="0">
                <a:solidFill>
                  <a:srgbClr val="FFCC00"/>
                </a:solidFill>
              </a:rPr>
              <a:t>Note: This graph contains weighted results.</a:t>
            </a:r>
          </a:p>
        </p:txBody>
      </p:sp>
      <p:sp>
        <p:nvSpPr>
          <p:cNvPr id="3" name="SiteFooter1"/>
          <p:cNvSpPr txBox="1"/>
          <p:nvPr/>
        </p:nvSpPr>
        <p:spPr>
          <a:xfrm>
            <a:off x="304800" y="6495433"/>
            <a:ext cx="8592378" cy="338554"/>
          </a:xfrm>
          <a:prstGeom prst="rect">
            <a:avLst/>
          </a:prstGeom>
          <a:noFill/>
        </p:spPr>
        <p:txBody>
          <a:bodyPr wrap="square" rtlCol="0">
            <a:spAutoFit/>
          </a:bodyPr>
          <a:lstStyle/>
          <a:p>
            <a:pPr algn="r"/>
            <a:r>
              <a:rPr lang="en-US" sz="1600" i="1" dirty="0" err="1" smtClean="0"/>
              <a:t>West Virginia - YRBS, 2017 - QN12</a:t>
            </a:r>
            <a:endParaRPr lang="en-US" sz="1600" i="1" dirty="0"/>
          </a:p>
        </p:txBody>
      </p:sp>
      <p:graphicFrame>
        <p:nvGraphicFramePr>
          <p:cNvPr id="9" name="Chart Placeholder 8"/>
          <p:cNvGraphicFramePr>
            <a:graphicFrameLocks noGrp="1"/>
          </p:cNvGraphicFramePr>
          <p:nvPr>
            <p:ph type="chart" idx="1"/>
            <p:extLst>
              <p:ext uri="{D42A27DB-BD31-4B8C-83A1-F6EECF244321}">
                <p14:modId xmlns:p14="http://schemas.microsoft.com/office/powerpoint/2010/main" val="466153943"/>
              </p:ext>
            </p:extLst>
          </p:nvPr>
        </p:nvGraphicFramePr>
        <p:xfrm>
          <a:off x="228600" y="1527048"/>
          <a:ext cx="86868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ashtem">
  <a:themeElements>
    <a:clrScheme name="">
      <a:dk1>
        <a:srgbClr val="00279F"/>
      </a:dk1>
      <a:lt1>
        <a:srgbClr val="FFFFFF"/>
      </a:lt1>
      <a:dk2>
        <a:srgbClr val="0000FF"/>
      </a:dk2>
      <a:lt2>
        <a:srgbClr val="FFFF00"/>
      </a:lt2>
      <a:accent1>
        <a:srgbClr val="26CA59"/>
      </a:accent1>
      <a:accent2>
        <a:srgbClr val="6E4EAE"/>
      </a:accent2>
      <a:accent3>
        <a:srgbClr val="AAAAFF"/>
      </a:accent3>
      <a:accent4>
        <a:srgbClr val="DADADA"/>
      </a:accent4>
      <a:accent5>
        <a:srgbClr val="ACE1B5"/>
      </a:accent5>
      <a:accent6>
        <a:srgbClr val="63469D"/>
      </a:accent6>
      <a:hlink>
        <a:srgbClr val="00FFFF"/>
      </a:hlink>
      <a:folHlink>
        <a:srgbClr val="EF3333"/>
      </a:folHlink>
    </a:clrScheme>
    <a:fontScheme name="Dashte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rgbClr val="FFCC00"/>
            </a:solidFill>
            <a:effectLst/>
            <a:latin typeface="Arial" charset="0"/>
          </a:defRPr>
        </a:defPPr>
      </a:lstStyle>
    </a:lnDef>
  </a:objectDefaults>
  <a:extraClrSchemeLst>
    <a:extraClrScheme>
      <a:clrScheme name="Dashte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ashte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ashte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ashte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shte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ashte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ashte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11</Words>
  <Application>Microsoft Office PowerPoint</Application>
  <PresentationFormat>On-screen Show (4:3)</PresentationFormat>
  <Paragraphs>11</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Monotype Sorts</vt:lpstr>
      <vt:lpstr>Times New Roman</vt:lpstr>
      <vt:lpstr>Dashtem</vt:lpstr>
      <vt:lpstr>PowerPoint Presentation</vt:lpstr>
      <vt:lpstr>PowerPoint Presentation</vt:lpstr>
    </vt:vector>
  </TitlesOfParts>
  <Company>Centers for Disease Control and Prevention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YRBS Results Tobacco Use</dc:title>
  <dc:creator>CDC User</dc:creator>
  <cp:lastModifiedBy>Harris, William A. (CDC/OID/NCHHSTP) (CTR)-SU</cp:lastModifiedBy>
  <cp:revision>69</cp:revision>
  <dcterms:created xsi:type="dcterms:W3CDTF">2012-05-31T17:35:52Z</dcterms:created>
  <dcterms:modified xsi:type="dcterms:W3CDTF">2017-04-14T17:15:03Z</dcterms:modified>
</cp:coreProperties>
</file>