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337f97aac67d4cc9"/>
    <p:sldId id="261" r:id="Rd07ad61924b540a3"/>
    <p:sldId id="262" r:id="Re6aa4dd9705a44f4"/>
    <p:sldId id="263" r:id="Recbb29abb9c043c5"/>
    <p:sldId id="264" r:id="Re8da5fd766074d84"/>
    <p:sldId id="265" r:id="R0607ccf514dc4612"/>
    <p:sldId id="266" r:id="Rda70c058435f4f0d"/>
    <p:sldId id="267" r:id="Re6efc0014f5c4f96"/>
    <p:sldId id="268" r:id="Rbebed866600d49bb"/>
    <p:sldId id="269" r:id="R174840fc9d974311"/>
    <p:sldId id="270" r:id="R8f843168a6074e27"/>
    <p:sldId id="271" r:id="Rf673751c9eb84e0a"/>
    <p:sldId id="272" r:id="Rb35989fdeace46e1"/>
    <p:sldId id="273" r:id="Rdaa82763f56341cd"/>
    <p:sldId id="274" r:id="R9524826a41f94161"/>
    <p:sldId id="275" r:id="R4cb10fe8c036479c"/>
    <p:sldId id="276" r:id="R802bf935e86a4277"/>
    <p:sldId id="277" r:id="R8db51c68e243406c"/>
    <p:sldId id="278" r:id="R67e6d27ff27d40ed"/>
    <p:sldId id="279" r:id="Rff700c7517974004"/>
    <p:sldId id="280" r:id="R3d3a9dcb7cf843fa"/>
    <p:sldId id="281" r:id="R57959c0f80554c5c"/>
    <p:sldId id="282" r:id="Re1f2baa7633d4a46"/>
    <p:sldId id="283" r:id="R04be01f8a55a4aaf"/>
    <p:sldId id="284" r:id="R5cf6066f3dd240bc"/>
    <p:sldId id="285" r:id="Radefff6fa16a42a9"/>
    <p:sldId id="286" r:id="Rdeb19855a9cf4f0a"/>
    <p:sldId id="287" r:id="R3d2c68f8cb454309"/>
    <p:sldId id="288" r:id="R0ad874959bb84527"/>
    <p:sldId id="289" r:id="Rb7832e1e3bb842ce"/>
    <p:sldId id="290" r:id="Rae077b14c1b34ab4"/>
    <p:sldId id="291" r:id="Rea0abe98cf004427"/>
    <p:sldId id="292" r:id="R2f72cac5c5a747a7"/>
    <p:sldId id="293" r:id="R28e9730a72f1420a"/>
    <p:sldId id="294" r:id="R653afe973bb54273"/>
    <p:sldId id="295" r:id="R01478120a6fe4e57"/>
    <p:sldId id="296" r:id="R390bfe27ff93458b"/>
    <p:sldId id="297" r:id="Ra60ee499c1a24378"/>
    <p:sldId id="298" r:id="Rf1ebd3c2b9714baf"/>
    <p:sldId id="299" r:id="R88778dc398924657"/>
    <p:sldId id="300" r:id="R7f4093eec49e4cec"/>
    <p:sldId id="301" r:id="R4f2f47143a46447d"/>
    <p:sldId id="302" r:id="R9a68bb793eaf4468"/>
    <p:sldId id="303" r:id="R2d8702d44b4b4435"/>
    <p:sldId id="304" r:id="R0e75f6f8d7564f6f"/>
    <p:sldId id="305" r:id="R2f07691f52e4422c"/>
    <p:sldId id="306" r:id="R37a226876a4a458a"/>
    <p:sldId id="307" r:id="Rd425b44c367046c2"/>
    <p:sldId id="308" r:id="Rdfd06b8bdb864709"/>
    <p:sldId id="309" r:id="R3abfda086b404c35"/>
    <p:sldId id="310" r:id="R125ab79b0fed47ea"/>
    <p:sldId id="311" r:id="R93b93afe43374d6c"/>
    <p:sldId id="312" r:id="Rd01136000a664a3e"/>
    <p:sldId id="313" r:id="R2e6e09d6b6844224"/>
    <p:sldId id="314" r:id="Rd8dba3c0f4f84436"/>
    <p:sldId id="315" r:id="Rbbca8a5e48194083"/>
    <p:sldId id="316" r:id="Rcb1c29992c654ba6"/>
    <p:sldId id="317" r:id="Radcd84838b074eed"/>
    <p:sldId id="318" r:id="Rb1ac72e5673042f9"/>
    <p:sldId id="319" r:id="Ra2b0cc80cdad40ab"/>
    <p:sldId id="320" r:id="Rec220860d30e43c2"/>
    <p:sldId id="321" r:id="R76bf527a2759417b"/>
    <p:sldId id="322" r:id="Rc42ed300a13944a6"/>
    <p:sldId id="323" r:id="Rfe780617c6fd4c67"/>
    <p:sldId id="324" r:id="R2e90436570cb4e0e"/>
    <p:sldId id="325" r:id="R4eb29c739da84045"/>
    <p:sldId id="326" r:id="R57319d051b7444b5"/>
    <p:sldId id="327" r:id="Re2ce6487b7604fb0"/>
    <p:sldId id="328" r:id="R2b1c39e3da7e440b"/>
    <p:sldId id="329" r:id="Rf450d488ea074347"/>
    <p:sldId id="330" r:id="Rb2838689cb8c4b53"/>
    <p:sldId id="331" r:id="Rc788556ca34e4c25"/>
    <p:sldId id="332" r:id="R74ea4d18dcdb4bee"/>
    <p:sldId id="333" r:id="R3c10b6c3fd6a4314"/>
    <p:sldId id="334" r:id="Rfb3b4a5fc8484dd5"/>
    <p:sldId id="335" r:id="Ra830a999a6174085"/>
    <p:sldId id="336" r:id="R01c5cc0735434b09"/>
    <p:sldId id="337" r:id="Re274cba7b404406a"/>
    <p:sldId id="338" r:id="Radbbd3070cec479b"/>
    <p:sldId id="339" r:id="R21850100b27f4109"/>
    <p:sldId id="340" r:id="Rf9f853a019db44d4"/>
    <p:sldId id="341" r:id="R17dd257910fe4256"/>
    <p:sldId id="342" r:id="R2dcbe5a4af70479e"/>
    <p:sldId id="343" r:id="R72b72792a23a4ef9"/>
    <p:sldId id="344" r:id="Rfad1e06fcde64c4e"/>
    <p:sldId id="345" r:id="R48250f9b15fc4c14"/>
    <p:sldId id="346" r:id="R4546d5a175b34355"/>
    <p:sldId id="347" r:id="R0e14fbaaf60e4eea"/>
    <p:sldId id="348" r:id="R7d34a2de1c6e463e"/>
    <p:sldId id="349" r:id="R651ae7e578e540a8"/>
    <p:sldId id="350" r:id="Rc740d9e16b7b424c"/>
    <p:sldId id="351" r:id="R524cb7db6d8d474c"/>
    <p:sldId id="352" r:id="Reabf3da6dce5475f"/>
    <p:sldId id="353" r:id="Rece41963e8f5401d"/>
    <p:sldId id="354" r:id="Rfb6a4535d80c4625"/>
    <p:sldId id="355" r:id="R54ee93a7b79f4d44"/>
    <p:sldId id="356" r:id="R58b6e7c5e67c48d7"/>
    <p:sldId id="357" r:id="R36d41e0ed3ec4af6"/>
    <p:sldId id="358" r:id="R00cdcf2cbe9a44ea"/>
    <p:sldId id="359" r:id="Rc3a279a1024a43d5"/>
    <p:sldId id="360" r:id="Ra442d381b4db4cac"/>
    <p:sldId id="361" r:id="Re23ee81206344741"/>
    <p:sldId id="362" r:id="R17bf98f04d6d44a0"/>
    <p:sldId id="363" r:id="R605548f6c86b45e2"/>
    <p:sldId id="364" r:id="R934b5eee895e4caa"/>
    <p:sldId id="365" r:id="R4ec8208cb895485f"/>
    <p:sldId id="366" r:id="R824bfc432418447f"/>
    <p:sldId id="367" r:id="Rcd07522a8ddc4168"/>
    <p:sldId id="368" r:id="R0c3837eed8a345c8"/>
    <p:sldId id="369" r:id="R41c0fd470a6e4ee9"/>
    <p:sldId id="370" r:id="R52d146e580d34d12"/>
    <p:sldId id="371" r:id="Rf60db6a73f0043e9"/>
    <p:sldId id="372" r:id="Refae5ca34cbb4fe0"/>
    <p:sldId id="373" r:id="R1347bcf9a2da43b7"/>
    <p:sldId id="374" r:id="R98d0d435f59d4acb"/>
    <p:sldId id="375" r:id="R1286f028e0b64e21"/>
    <p:sldId id="376" r:id="R88681deaccf04197"/>
    <p:sldId id="377" r:id="Rd45c819c26bd4322"/>
    <p:sldId id="378" r:id="Raf8628e9b9784a69"/>
    <p:sldId id="379" r:id="Ra8e1026bb9644205"/>
    <p:sldId id="380" r:id="Rb7f136e8ebc54640"/>
    <p:sldId id="381" r:id="R9d4b3cc55f014f53"/>
    <p:sldId id="382" r:id="Rade0b8c7f5964cc8"/>
    <p:sldId id="383" r:id="Rbb12aac39a2946c4"/>
    <p:sldId id="384" r:id="R198860e501f54470"/>
    <p:sldId id="385" r:id="Rf75acfcbdcd54634"/>
    <p:sldId id="386" r:id="Rad7c973b89a74a9a"/>
    <p:sldId id="387" r:id="R30bbc2e2201740bc"/>
    <p:sldId id="388" r:id="Rf60f0f4ed3e3404d"/>
    <p:sldId id="389" r:id="R1501432676ba4a90"/>
    <p:sldId id="390" r:id="R007aca2d987c4ee7"/>
    <p:sldId id="391" r:id="R3530b2b60b2447eb"/>
    <p:sldId id="392" r:id="R08924e3c27bc413c"/>
    <p:sldId id="393" r:id="R7427f04748764e46"/>
    <p:sldId id="394" r:id="R215ba6a157954229"/>
    <p:sldId id="395" r:id="Rd6ffee4bf2b54fe4"/>
    <p:sldId id="396" r:id="R8a44b9026e4845bc"/>
    <p:sldId id="397" r:id="R58be7247cbb547d7"/>
    <p:sldId id="398" r:id="R5e46a308173f410d"/>
    <p:sldId id="399" r:id="R25ace3684dd245d4"/>
    <p:sldId id="400" r:id="R864c3c1b02774d19"/>
    <p:sldId id="401" r:id="Rdb31284cf0034ec8"/>
    <p:sldId id="402" r:id="R8b86179e8273435e"/>
    <p:sldId id="403" r:id="R07d5c36c70344437"/>
    <p:sldId id="404" r:id="Rc8e7f965140044c9"/>
    <p:sldId id="405" r:id="R47b220994f794399"/>
    <p:sldId id="406" r:id="R2c55867207fe44b0"/>
    <p:sldId id="407" r:id="R543c8d2ab8504164"/>
    <p:sldId id="408" r:id="R71455e10b79c476b"/>
    <p:sldId id="409" r:id="Re5971ba462e34c9f"/>
    <p:sldId id="410" r:id="R64c164f340174543"/>
    <p:sldId id="411" r:id="Rb588ddbb0ff54bbb"/>
    <p:sldId id="412" r:id="R93cf10e95727439d"/>
    <p:sldId id="413" r:id="R290fd4356ba544cd"/>
    <p:sldId id="414" r:id="R685c5145f9414d19"/>
    <p:sldId id="415" r:id="R3cffc3dfa40c426e"/>
    <p:sldId id="416" r:id="Rb50fa075b1504f27"/>
    <p:sldId id="417" r:id="R073a3ca5437947bf"/>
    <p:sldId id="418" r:id="R029a942113a441e8"/>
    <p:sldId id="419" r:id="Rad06a1f0211f475c"/>
    <p:sldId id="420" r:id="R8f8e31ef1a4a423c"/>
    <p:sldId id="421" r:id="Rddaceb4aee0f4f7f"/>
    <p:sldId id="422" r:id="Radce32d37d814c77"/>
    <p:sldId id="423" r:id="Rd5bbd60e9e7e4c80"/>
    <p:sldId id="424" r:id="Rce1aeac6d3da44f3"/>
    <p:sldId id="425" r:id="R7a36323e7c2147b4"/>
    <p:sldId id="426" r:id="Rc1009ef11a324521"/>
    <p:sldId id="427" r:id="Rc5c6fafe63f04915"/>
    <p:sldId id="428" r:id="R713a9070ee634c46"/>
    <p:sldId id="429" r:id="R4f53dd67bc5a47e7"/>
    <p:sldId id="430" r:id="R6ce87bb0841c4113"/>
    <p:sldId id="431" r:id="Rd33b7d5f661b4e4e"/>
    <p:sldId id="432" r:id="Rf5d89c99c13245a3"/>
    <p:sldId id="433" r:id="Rad5b7399e0464491"/>
    <p:sldId id="434" r:id="R66c29ef213eb4070"/>
    <p:sldId id="435" r:id="Rd80421fdf74d43e0"/>
    <p:sldId id="436" r:id="Reaa4a4f3eabe4a4f"/>
    <p:sldId id="437" r:id="R6b61abc9d6bd4469"/>
    <p:sldId id="438" r:id="R81d7463dc7d343de"/>
    <p:sldId id="439" r:id="Ra568d93260474759"/>
    <p:sldId id="440" r:id="R689e4afaf76b487c"/>
    <p:sldId id="441" r:id="Rc21054bd928d475b"/>
    <p:sldId id="442" r:id="Rabbd0d21edd24395"/>
    <p:sldId id="443" r:id="Rf1c1366b2d6b4236"/>
    <p:sldId id="444" r:id="R1291f8045a57452a"/>
    <p:sldId id="445" r:id="R1e6ff97908654fce"/>
    <p:sldId id="446" r:id="Rf50e2a96daa04236"/>
    <p:sldId id="447" r:id="R2b223fd3d57445df"/>
    <p:sldId id="448" r:id="R7bb7b432722348b2"/>
    <p:sldId id="449" r:id="Ra5468274b8464e5f"/>
    <p:sldId id="450" r:id="R9f8e18213c344c6c"/>
    <p:sldId id="451" r:id="R181e27e3c28c42a7"/>
    <p:sldId id="452" r:id="R89e58c6d31e741d6"/>
    <p:sldId id="453" r:id="R9d9e6b054dca480b"/>
    <p:sldId id="454" r:id="R2eb476c92b4d4541"/>
    <p:sldId id="455" r:id="R0efd828d43754502"/>
    <p:sldId id="456" r:id="R5d04b38c86bd4979"/>
    <p:sldId id="457" r:id="R97e7934e461641ba"/>
    <p:sldId id="458" r:id="Rc93fdf58f337420a"/>
    <p:sldId id="459" r:id="Rede2596d09d44cfa"/>
    <p:sldId id="460" r:id="R40fd4b12c8b74ff4"/>
    <p:sldId id="461" r:id="R95cfd083da584401"/>
    <p:sldId id="462" r:id="Rd60902c241ee4588"/>
    <p:sldId id="463" r:id="R16060f5ae60b4624"/>
    <p:sldId id="464" r:id="R47ef6cf8a0884d20"/>
    <p:sldId id="465" r:id="R5daf61acdb674c4e"/>
    <p:sldId id="466" r:id="R2b1f7091fe06477c"/>
    <p:sldId id="467" r:id="Rdc07359629d14c83"/>
    <p:sldId id="468" r:id="R5743c3f67cd34035"/>
    <p:sldId id="469" r:id="Ra477ab5cbcd14bb7"/>
    <p:sldId id="470" r:id="R62665a4b0d8b4fd1"/>
    <p:sldId id="471" r:id="Rea02ea6e176341bb"/>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tableStyles" Target="tableStyles.xml" Id="rId8" /><Relationship Type="http://schemas.openxmlformats.org/officeDocument/2006/relationships/theme" Target="theme/theme1.xml" Id="rId7" /><Relationship Type="http://schemas.openxmlformats.org/officeDocument/2006/relationships/slideMaster" Target="slideMasters/slideMaster1.xml" Id="rId1" /><Relationship Type="http://schemas.openxmlformats.org/officeDocument/2006/relationships/viewProps" Target="viewProps.xml" Id="rId6" /><Relationship Type="http://schemas.openxmlformats.org/officeDocument/2006/relationships/presProps" Target="presProps.xml" Id="rId5" /><Relationship Type="http://schemas.openxmlformats.org/officeDocument/2006/relationships/notesMaster" Target="notesMasters/notesMaster1.xml" Id="rId4" /><Relationship Type="http://schemas.openxmlformats.org/officeDocument/2006/relationships/slide" Target="/ppt/slides/slide3.xml" Id="R337f97aac67d4cc9" /><Relationship Type="http://schemas.openxmlformats.org/officeDocument/2006/relationships/slide" Target="/ppt/slides/slide4.xml" Id="Rd07ad61924b540a3" /><Relationship Type="http://schemas.openxmlformats.org/officeDocument/2006/relationships/slide" Target="/ppt/slides/slide5.xml" Id="Re6aa4dd9705a44f4" /><Relationship Type="http://schemas.openxmlformats.org/officeDocument/2006/relationships/slide" Target="/ppt/slides/slide6.xml" Id="Recbb29abb9c043c5" /><Relationship Type="http://schemas.openxmlformats.org/officeDocument/2006/relationships/slide" Target="/ppt/slides/slide7.xml" Id="Re8da5fd766074d84" /><Relationship Type="http://schemas.openxmlformats.org/officeDocument/2006/relationships/slide" Target="/ppt/slides/slide8.xml" Id="R0607ccf514dc4612" /><Relationship Type="http://schemas.openxmlformats.org/officeDocument/2006/relationships/slide" Target="/ppt/slides/slide9.xml" Id="Rda70c058435f4f0d" /><Relationship Type="http://schemas.openxmlformats.org/officeDocument/2006/relationships/slide" Target="/ppt/slides/slidea.xml" Id="Re6efc0014f5c4f96" /><Relationship Type="http://schemas.openxmlformats.org/officeDocument/2006/relationships/slide" Target="/ppt/slides/slideb.xml" Id="Rbebed866600d49bb" /><Relationship Type="http://schemas.openxmlformats.org/officeDocument/2006/relationships/slide" Target="/ppt/slides/slidec.xml" Id="R174840fc9d974311" /><Relationship Type="http://schemas.openxmlformats.org/officeDocument/2006/relationships/slide" Target="/ppt/slides/slided.xml" Id="R8f843168a6074e27" /><Relationship Type="http://schemas.openxmlformats.org/officeDocument/2006/relationships/slide" Target="/ppt/slides/slidee.xml" Id="Rf673751c9eb84e0a" /><Relationship Type="http://schemas.openxmlformats.org/officeDocument/2006/relationships/slide" Target="/ppt/slides/slidef.xml" Id="Rb35989fdeace46e1" /><Relationship Type="http://schemas.openxmlformats.org/officeDocument/2006/relationships/slide" Target="/ppt/slides/slide10.xml" Id="Rdaa82763f56341cd" /><Relationship Type="http://schemas.openxmlformats.org/officeDocument/2006/relationships/slide" Target="/ppt/slides/slide11.xml" Id="R9524826a41f94161" /><Relationship Type="http://schemas.openxmlformats.org/officeDocument/2006/relationships/slide" Target="/ppt/slides/slide12.xml" Id="R4cb10fe8c036479c" /><Relationship Type="http://schemas.openxmlformats.org/officeDocument/2006/relationships/slide" Target="/ppt/slides/slide13.xml" Id="R802bf935e86a4277" /><Relationship Type="http://schemas.openxmlformats.org/officeDocument/2006/relationships/slide" Target="/ppt/slides/slide14.xml" Id="R8db51c68e243406c" /><Relationship Type="http://schemas.openxmlformats.org/officeDocument/2006/relationships/slide" Target="/ppt/slides/slide15.xml" Id="R67e6d27ff27d40ed" /><Relationship Type="http://schemas.openxmlformats.org/officeDocument/2006/relationships/slide" Target="/ppt/slides/slide16.xml" Id="Rff700c7517974004" /><Relationship Type="http://schemas.openxmlformats.org/officeDocument/2006/relationships/slide" Target="/ppt/slides/slide17.xml" Id="R3d3a9dcb7cf843fa" /><Relationship Type="http://schemas.openxmlformats.org/officeDocument/2006/relationships/slide" Target="/ppt/slides/slide18.xml" Id="R57959c0f80554c5c" /><Relationship Type="http://schemas.openxmlformats.org/officeDocument/2006/relationships/slide" Target="/ppt/slides/slide19.xml" Id="Re1f2baa7633d4a46" /><Relationship Type="http://schemas.openxmlformats.org/officeDocument/2006/relationships/slide" Target="/ppt/slides/slide1a.xml" Id="R04be01f8a55a4aaf" /><Relationship Type="http://schemas.openxmlformats.org/officeDocument/2006/relationships/slide" Target="/ppt/slides/slide1b.xml" Id="R5cf6066f3dd240bc" /><Relationship Type="http://schemas.openxmlformats.org/officeDocument/2006/relationships/slide" Target="/ppt/slides/slide1c.xml" Id="Radefff6fa16a42a9" /><Relationship Type="http://schemas.openxmlformats.org/officeDocument/2006/relationships/slide" Target="/ppt/slides/slide1d.xml" Id="Rdeb19855a9cf4f0a" /><Relationship Type="http://schemas.openxmlformats.org/officeDocument/2006/relationships/slide" Target="/ppt/slides/slide1e.xml" Id="R3d2c68f8cb454309" /><Relationship Type="http://schemas.openxmlformats.org/officeDocument/2006/relationships/slide" Target="/ppt/slides/slide1f.xml" Id="R0ad874959bb84527" /><Relationship Type="http://schemas.openxmlformats.org/officeDocument/2006/relationships/slide" Target="/ppt/slides/slide20.xml" Id="Rb7832e1e3bb842ce" /><Relationship Type="http://schemas.openxmlformats.org/officeDocument/2006/relationships/slide" Target="/ppt/slides/slide21.xml" Id="Rae077b14c1b34ab4" /><Relationship Type="http://schemas.openxmlformats.org/officeDocument/2006/relationships/slide" Target="/ppt/slides/slide22.xml" Id="Rea0abe98cf004427" /><Relationship Type="http://schemas.openxmlformats.org/officeDocument/2006/relationships/slide" Target="/ppt/slides/slide23.xml" Id="R2f72cac5c5a747a7" /><Relationship Type="http://schemas.openxmlformats.org/officeDocument/2006/relationships/slide" Target="/ppt/slides/slide24.xml" Id="R28e9730a72f1420a" /><Relationship Type="http://schemas.openxmlformats.org/officeDocument/2006/relationships/slide" Target="/ppt/slides/slide25.xml" Id="R653afe973bb54273" /><Relationship Type="http://schemas.openxmlformats.org/officeDocument/2006/relationships/slide" Target="/ppt/slides/slide26.xml" Id="R01478120a6fe4e57" /><Relationship Type="http://schemas.openxmlformats.org/officeDocument/2006/relationships/slide" Target="/ppt/slides/slide27.xml" Id="R390bfe27ff93458b" /><Relationship Type="http://schemas.openxmlformats.org/officeDocument/2006/relationships/slide" Target="/ppt/slides/slide28.xml" Id="Ra60ee499c1a24378" /><Relationship Type="http://schemas.openxmlformats.org/officeDocument/2006/relationships/slide" Target="/ppt/slides/slide29.xml" Id="Rf1ebd3c2b9714baf" /><Relationship Type="http://schemas.openxmlformats.org/officeDocument/2006/relationships/slide" Target="/ppt/slides/slide2a.xml" Id="R88778dc398924657" /><Relationship Type="http://schemas.openxmlformats.org/officeDocument/2006/relationships/slide" Target="/ppt/slides/slide2b.xml" Id="R7f4093eec49e4cec" /><Relationship Type="http://schemas.openxmlformats.org/officeDocument/2006/relationships/slide" Target="/ppt/slides/slide2c.xml" Id="R4f2f47143a46447d" /><Relationship Type="http://schemas.openxmlformats.org/officeDocument/2006/relationships/slide" Target="/ppt/slides/slide2d.xml" Id="R9a68bb793eaf4468" /><Relationship Type="http://schemas.openxmlformats.org/officeDocument/2006/relationships/slide" Target="/ppt/slides/slide2e.xml" Id="R2d8702d44b4b4435" /><Relationship Type="http://schemas.openxmlformats.org/officeDocument/2006/relationships/slide" Target="/ppt/slides/slide2f.xml" Id="R0e75f6f8d7564f6f" /><Relationship Type="http://schemas.openxmlformats.org/officeDocument/2006/relationships/slide" Target="/ppt/slides/slide30.xml" Id="R2f07691f52e4422c" /><Relationship Type="http://schemas.openxmlformats.org/officeDocument/2006/relationships/slide" Target="/ppt/slides/slide31.xml" Id="R37a226876a4a458a" /><Relationship Type="http://schemas.openxmlformats.org/officeDocument/2006/relationships/slide" Target="/ppt/slides/slide32.xml" Id="Rd425b44c367046c2" /><Relationship Type="http://schemas.openxmlformats.org/officeDocument/2006/relationships/slide" Target="/ppt/slides/slide33.xml" Id="Rdfd06b8bdb864709" /><Relationship Type="http://schemas.openxmlformats.org/officeDocument/2006/relationships/slide" Target="/ppt/slides/slide34.xml" Id="R3abfda086b404c35" /><Relationship Type="http://schemas.openxmlformats.org/officeDocument/2006/relationships/slide" Target="/ppt/slides/slide35.xml" Id="R125ab79b0fed47ea" /><Relationship Type="http://schemas.openxmlformats.org/officeDocument/2006/relationships/slide" Target="/ppt/slides/slide36.xml" Id="R93b93afe43374d6c" /><Relationship Type="http://schemas.openxmlformats.org/officeDocument/2006/relationships/slide" Target="/ppt/slides/slide37.xml" Id="Rd01136000a664a3e" /><Relationship Type="http://schemas.openxmlformats.org/officeDocument/2006/relationships/slide" Target="/ppt/slides/slide38.xml" Id="R2e6e09d6b6844224" /><Relationship Type="http://schemas.openxmlformats.org/officeDocument/2006/relationships/slide" Target="/ppt/slides/slide39.xml" Id="Rd8dba3c0f4f84436" /><Relationship Type="http://schemas.openxmlformats.org/officeDocument/2006/relationships/slide" Target="/ppt/slides/slide3a.xml" Id="Rbbca8a5e48194083" /><Relationship Type="http://schemas.openxmlformats.org/officeDocument/2006/relationships/slide" Target="/ppt/slides/slide3b.xml" Id="Rcb1c29992c654ba6" /><Relationship Type="http://schemas.openxmlformats.org/officeDocument/2006/relationships/slide" Target="/ppt/slides/slide3c.xml" Id="Radcd84838b074eed" /><Relationship Type="http://schemas.openxmlformats.org/officeDocument/2006/relationships/slide" Target="/ppt/slides/slide3d.xml" Id="Rb1ac72e5673042f9" /><Relationship Type="http://schemas.openxmlformats.org/officeDocument/2006/relationships/slide" Target="/ppt/slides/slide3e.xml" Id="Ra2b0cc80cdad40ab" /><Relationship Type="http://schemas.openxmlformats.org/officeDocument/2006/relationships/slide" Target="/ppt/slides/slide3f.xml" Id="Rec220860d30e43c2" /><Relationship Type="http://schemas.openxmlformats.org/officeDocument/2006/relationships/slide" Target="/ppt/slides/slide40.xml" Id="R76bf527a2759417b" /><Relationship Type="http://schemas.openxmlformats.org/officeDocument/2006/relationships/slide" Target="/ppt/slides/slide41.xml" Id="Rc42ed300a13944a6" /><Relationship Type="http://schemas.openxmlformats.org/officeDocument/2006/relationships/slide" Target="/ppt/slides/slide42.xml" Id="Rfe780617c6fd4c67" /><Relationship Type="http://schemas.openxmlformats.org/officeDocument/2006/relationships/slide" Target="/ppt/slides/slide43.xml" Id="R2e90436570cb4e0e" /><Relationship Type="http://schemas.openxmlformats.org/officeDocument/2006/relationships/slide" Target="/ppt/slides/slide44.xml" Id="R4eb29c739da84045" /><Relationship Type="http://schemas.openxmlformats.org/officeDocument/2006/relationships/slide" Target="/ppt/slides/slide45.xml" Id="R57319d051b7444b5" /><Relationship Type="http://schemas.openxmlformats.org/officeDocument/2006/relationships/slide" Target="/ppt/slides/slide46.xml" Id="Re2ce6487b7604fb0" /><Relationship Type="http://schemas.openxmlformats.org/officeDocument/2006/relationships/slide" Target="/ppt/slides/slide47.xml" Id="R2b1c39e3da7e440b" /><Relationship Type="http://schemas.openxmlformats.org/officeDocument/2006/relationships/slide" Target="/ppt/slides/slide48.xml" Id="Rf450d488ea074347" /><Relationship Type="http://schemas.openxmlformats.org/officeDocument/2006/relationships/slide" Target="/ppt/slides/slide49.xml" Id="Rb2838689cb8c4b53" /><Relationship Type="http://schemas.openxmlformats.org/officeDocument/2006/relationships/slide" Target="/ppt/slides/slide4a.xml" Id="Rc788556ca34e4c25" /><Relationship Type="http://schemas.openxmlformats.org/officeDocument/2006/relationships/slide" Target="/ppt/slides/slide4b.xml" Id="R74ea4d18dcdb4bee" /><Relationship Type="http://schemas.openxmlformats.org/officeDocument/2006/relationships/slide" Target="/ppt/slides/slide4c.xml" Id="R3c10b6c3fd6a4314" /><Relationship Type="http://schemas.openxmlformats.org/officeDocument/2006/relationships/slide" Target="/ppt/slides/slide4d.xml" Id="Rfb3b4a5fc8484dd5" /><Relationship Type="http://schemas.openxmlformats.org/officeDocument/2006/relationships/slide" Target="/ppt/slides/slide4e.xml" Id="Ra830a999a6174085" /><Relationship Type="http://schemas.openxmlformats.org/officeDocument/2006/relationships/slide" Target="/ppt/slides/slide4f.xml" Id="R01c5cc0735434b09" /><Relationship Type="http://schemas.openxmlformats.org/officeDocument/2006/relationships/slide" Target="/ppt/slides/slide50.xml" Id="Re274cba7b404406a" /><Relationship Type="http://schemas.openxmlformats.org/officeDocument/2006/relationships/slide" Target="/ppt/slides/slide51.xml" Id="Radbbd3070cec479b" /><Relationship Type="http://schemas.openxmlformats.org/officeDocument/2006/relationships/slide" Target="/ppt/slides/slide52.xml" Id="R21850100b27f4109" /><Relationship Type="http://schemas.openxmlformats.org/officeDocument/2006/relationships/slide" Target="/ppt/slides/slide53.xml" Id="Rf9f853a019db44d4" /><Relationship Type="http://schemas.openxmlformats.org/officeDocument/2006/relationships/slide" Target="/ppt/slides/slide54.xml" Id="R17dd257910fe4256" /><Relationship Type="http://schemas.openxmlformats.org/officeDocument/2006/relationships/slide" Target="/ppt/slides/slide55.xml" Id="R2dcbe5a4af70479e" /><Relationship Type="http://schemas.openxmlformats.org/officeDocument/2006/relationships/slide" Target="/ppt/slides/slide56.xml" Id="R72b72792a23a4ef9" /><Relationship Type="http://schemas.openxmlformats.org/officeDocument/2006/relationships/slide" Target="/ppt/slides/slide57.xml" Id="Rfad1e06fcde64c4e" /><Relationship Type="http://schemas.openxmlformats.org/officeDocument/2006/relationships/slide" Target="/ppt/slides/slide58.xml" Id="R48250f9b15fc4c14" /><Relationship Type="http://schemas.openxmlformats.org/officeDocument/2006/relationships/slide" Target="/ppt/slides/slide59.xml" Id="R4546d5a175b34355" /><Relationship Type="http://schemas.openxmlformats.org/officeDocument/2006/relationships/slide" Target="/ppt/slides/slide5a.xml" Id="R0e14fbaaf60e4eea" /><Relationship Type="http://schemas.openxmlformats.org/officeDocument/2006/relationships/slide" Target="/ppt/slides/slide5b.xml" Id="R7d34a2de1c6e463e" /><Relationship Type="http://schemas.openxmlformats.org/officeDocument/2006/relationships/slide" Target="/ppt/slides/slide5c.xml" Id="R651ae7e578e540a8" /><Relationship Type="http://schemas.openxmlformats.org/officeDocument/2006/relationships/slide" Target="/ppt/slides/slide5d.xml" Id="Rc740d9e16b7b424c" /><Relationship Type="http://schemas.openxmlformats.org/officeDocument/2006/relationships/slide" Target="/ppt/slides/slide5e.xml" Id="R524cb7db6d8d474c" /><Relationship Type="http://schemas.openxmlformats.org/officeDocument/2006/relationships/slide" Target="/ppt/slides/slide5f.xml" Id="Reabf3da6dce5475f" /><Relationship Type="http://schemas.openxmlformats.org/officeDocument/2006/relationships/slide" Target="/ppt/slides/slide60.xml" Id="Rece41963e8f5401d" /><Relationship Type="http://schemas.openxmlformats.org/officeDocument/2006/relationships/slide" Target="/ppt/slides/slide61.xml" Id="Rfb6a4535d80c4625" /><Relationship Type="http://schemas.openxmlformats.org/officeDocument/2006/relationships/slide" Target="/ppt/slides/slide62.xml" Id="R54ee93a7b79f4d44" /><Relationship Type="http://schemas.openxmlformats.org/officeDocument/2006/relationships/slide" Target="/ppt/slides/slide63.xml" Id="R58b6e7c5e67c48d7" /><Relationship Type="http://schemas.openxmlformats.org/officeDocument/2006/relationships/slide" Target="/ppt/slides/slide64.xml" Id="R36d41e0ed3ec4af6" /><Relationship Type="http://schemas.openxmlformats.org/officeDocument/2006/relationships/slide" Target="/ppt/slides/slide65.xml" Id="R00cdcf2cbe9a44ea" /><Relationship Type="http://schemas.openxmlformats.org/officeDocument/2006/relationships/slide" Target="/ppt/slides/slide66.xml" Id="Rc3a279a1024a43d5" /><Relationship Type="http://schemas.openxmlformats.org/officeDocument/2006/relationships/slide" Target="/ppt/slides/slide67.xml" Id="Ra442d381b4db4cac" /><Relationship Type="http://schemas.openxmlformats.org/officeDocument/2006/relationships/slide" Target="/ppt/slides/slide68.xml" Id="Re23ee81206344741" /><Relationship Type="http://schemas.openxmlformats.org/officeDocument/2006/relationships/slide" Target="/ppt/slides/slide69.xml" Id="R17bf98f04d6d44a0" /><Relationship Type="http://schemas.openxmlformats.org/officeDocument/2006/relationships/slide" Target="/ppt/slides/slide6a.xml" Id="R605548f6c86b45e2" /><Relationship Type="http://schemas.openxmlformats.org/officeDocument/2006/relationships/slide" Target="/ppt/slides/slide6b.xml" Id="R934b5eee895e4caa" /><Relationship Type="http://schemas.openxmlformats.org/officeDocument/2006/relationships/slide" Target="/ppt/slides/slide6c.xml" Id="R4ec8208cb895485f" /><Relationship Type="http://schemas.openxmlformats.org/officeDocument/2006/relationships/slide" Target="/ppt/slides/slide6d.xml" Id="R824bfc432418447f" /><Relationship Type="http://schemas.openxmlformats.org/officeDocument/2006/relationships/slide" Target="/ppt/slides/slide6e.xml" Id="Rcd07522a8ddc4168" /><Relationship Type="http://schemas.openxmlformats.org/officeDocument/2006/relationships/slide" Target="/ppt/slides/slide6f.xml" Id="R0c3837eed8a345c8" /><Relationship Type="http://schemas.openxmlformats.org/officeDocument/2006/relationships/slide" Target="/ppt/slides/slide70.xml" Id="R41c0fd470a6e4ee9" /><Relationship Type="http://schemas.openxmlformats.org/officeDocument/2006/relationships/slide" Target="/ppt/slides/slide71.xml" Id="R52d146e580d34d12" /><Relationship Type="http://schemas.openxmlformats.org/officeDocument/2006/relationships/slide" Target="/ppt/slides/slide72.xml" Id="Rf60db6a73f0043e9" /><Relationship Type="http://schemas.openxmlformats.org/officeDocument/2006/relationships/slide" Target="/ppt/slides/slide73.xml" Id="Refae5ca34cbb4fe0" /><Relationship Type="http://schemas.openxmlformats.org/officeDocument/2006/relationships/slide" Target="/ppt/slides/slide74.xml" Id="R1347bcf9a2da43b7" /><Relationship Type="http://schemas.openxmlformats.org/officeDocument/2006/relationships/slide" Target="/ppt/slides/slide75.xml" Id="R98d0d435f59d4acb" /><Relationship Type="http://schemas.openxmlformats.org/officeDocument/2006/relationships/slide" Target="/ppt/slides/slide76.xml" Id="R1286f028e0b64e21" /><Relationship Type="http://schemas.openxmlformats.org/officeDocument/2006/relationships/slide" Target="/ppt/slides/slide77.xml" Id="R88681deaccf04197" /><Relationship Type="http://schemas.openxmlformats.org/officeDocument/2006/relationships/slide" Target="/ppt/slides/slide78.xml" Id="Rd45c819c26bd4322" /><Relationship Type="http://schemas.openxmlformats.org/officeDocument/2006/relationships/slide" Target="/ppt/slides/slide79.xml" Id="Raf8628e9b9784a69" /><Relationship Type="http://schemas.openxmlformats.org/officeDocument/2006/relationships/slide" Target="/ppt/slides/slide7a.xml" Id="Ra8e1026bb9644205" /><Relationship Type="http://schemas.openxmlformats.org/officeDocument/2006/relationships/slide" Target="/ppt/slides/slide7b.xml" Id="Rb7f136e8ebc54640" /><Relationship Type="http://schemas.openxmlformats.org/officeDocument/2006/relationships/slide" Target="/ppt/slides/slide7c.xml" Id="R9d4b3cc55f014f53" /><Relationship Type="http://schemas.openxmlformats.org/officeDocument/2006/relationships/slide" Target="/ppt/slides/slide7d.xml" Id="Rade0b8c7f5964cc8" /><Relationship Type="http://schemas.openxmlformats.org/officeDocument/2006/relationships/slide" Target="/ppt/slides/slide7e.xml" Id="Rbb12aac39a2946c4" /><Relationship Type="http://schemas.openxmlformats.org/officeDocument/2006/relationships/slide" Target="/ppt/slides/slide7f.xml" Id="R198860e501f54470" /><Relationship Type="http://schemas.openxmlformats.org/officeDocument/2006/relationships/slide" Target="/ppt/slides/slide80.xml" Id="Rf75acfcbdcd54634" /><Relationship Type="http://schemas.openxmlformats.org/officeDocument/2006/relationships/slide" Target="/ppt/slides/slide81.xml" Id="Rad7c973b89a74a9a" /><Relationship Type="http://schemas.openxmlformats.org/officeDocument/2006/relationships/slide" Target="/ppt/slides/slide82.xml" Id="R30bbc2e2201740bc" /><Relationship Type="http://schemas.openxmlformats.org/officeDocument/2006/relationships/slide" Target="/ppt/slides/slide83.xml" Id="Rf60f0f4ed3e3404d" /><Relationship Type="http://schemas.openxmlformats.org/officeDocument/2006/relationships/slide" Target="/ppt/slides/slide84.xml" Id="R1501432676ba4a90" /><Relationship Type="http://schemas.openxmlformats.org/officeDocument/2006/relationships/slide" Target="/ppt/slides/slide85.xml" Id="R007aca2d987c4ee7" /><Relationship Type="http://schemas.openxmlformats.org/officeDocument/2006/relationships/slide" Target="/ppt/slides/slide86.xml" Id="R3530b2b60b2447eb" /><Relationship Type="http://schemas.openxmlformats.org/officeDocument/2006/relationships/slide" Target="/ppt/slides/slide87.xml" Id="R08924e3c27bc413c" /><Relationship Type="http://schemas.openxmlformats.org/officeDocument/2006/relationships/slide" Target="/ppt/slides/slide88.xml" Id="R7427f04748764e46" /><Relationship Type="http://schemas.openxmlformats.org/officeDocument/2006/relationships/slide" Target="/ppt/slides/slide89.xml" Id="R215ba6a157954229" /><Relationship Type="http://schemas.openxmlformats.org/officeDocument/2006/relationships/slide" Target="/ppt/slides/slide8a.xml" Id="Rd6ffee4bf2b54fe4" /><Relationship Type="http://schemas.openxmlformats.org/officeDocument/2006/relationships/slide" Target="/ppt/slides/slide8b.xml" Id="R8a44b9026e4845bc" /><Relationship Type="http://schemas.openxmlformats.org/officeDocument/2006/relationships/slide" Target="/ppt/slides/slide8c.xml" Id="R58be7247cbb547d7" /><Relationship Type="http://schemas.openxmlformats.org/officeDocument/2006/relationships/slide" Target="/ppt/slides/slide8d.xml" Id="R5e46a308173f410d" /><Relationship Type="http://schemas.openxmlformats.org/officeDocument/2006/relationships/slide" Target="/ppt/slides/slide8e.xml" Id="R25ace3684dd245d4" /><Relationship Type="http://schemas.openxmlformats.org/officeDocument/2006/relationships/slide" Target="/ppt/slides/slide8f.xml" Id="R864c3c1b02774d19" /><Relationship Type="http://schemas.openxmlformats.org/officeDocument/2006/relationships/slide" Target="/ppt/slides/slide90.xml" Id="Rdb31284cf0034ec8" /><Relationship Type="http://schemas.openxmlformats.org/officeDocument/2006/relationships/slide" Target="/ppt/slides/slide91.xml" Id="R8b86179e8273435e" /><Relationship Type="http://schemas.openxmlformats.org/officeDocument/2006/relationships/slide" Target="/ppt/slides/slide92.xml" Id="R07d5c36c70344437" /><Relationship Type="http://schemas.openxmlformats.org/officeDocument/2006/relationships/slide" Target="/ppt/slides/slide93.xml" Id="Rc8e7f965140044c9" /><Relationship Type="http://schemas.openxmlformats.org/officeDocument/2006/relationships/slide" Target="/ppt/slides/slide94.xml" Id="R47b220994f794399" /><Relationship Type="http://schemas.openxmlformats.org/officeDocument/2006/relationships/slide" Target="/ppt/slides/slide95.xml" Id="R2c55867207fe44b0" /><Relationship Type="http://schemas.openxmlformats.org/officeDocument/2006/relationships/slide" Target="/ppt/slides/slide96.xml" Id="R543c8d2ab8504164" /><Relationship Type="http://schemas.openxmlformats.org/officeDocument/2006/relationships/slide" Target="/ppt/slides/slide97.xml" Id="R71455e10b79c476b" /><Relationship Type="http://schemas.openxmlformats.org/officeDocument/2006/relationships/slide" Target="/ppt/slides/slide98.xml" Id="Re5971ba462e34c9f" /><Relationship Type="http://schemas.openxmlformats.org/officeDocument/2006/relationships/slide" Target="/ppt/slides/slide99.xml" Id="R64c164f340174543" /><Relationship Type="http://schemas.openxmlformats.org/officeDocument/2006/relationships/slide" Target="/ppt/slides/slide9a.xml" Id="Rb588ddbb0ff54bbb" /><Relationship Type="http://schemas.openxmlformats.org/officeDocument/2006/relationships/slide" Target="/ppt/slides/slide9b.xml" Id="R93cf10e95727439d" /><Relationship Type="http://schemas.openxmlformats.org/officeDocument/2006/relationships/slide" Target="/ppt/slides/slide9c.xml" Id="R290fd4356ba544cd" /><Relationship Type="http://schemas.openxmlformats.org/officeDocument/2006/relationships/slide" Target="/ppt/slides/slide9d.xml" Id="R685c5145f9414d19" /><Relationship Type="http://schemas.openxmlformats.org/officeDocument/2006/relationships/slide" Target="/ppt/slides/slide9e.xml" Id="R3cffc3dfa40c426e" /><Relationship Type="http://schemas.openxmlformats.org/officeDocument/2006/relationships/slide" Target="/ppt/slides/slide9f.xml" Id="Rb50fa075b1504f27" /><Relationship Type="http://schemas.openxmlformats.org/officeDocument/2006/relationships/slide" Target="/ppt/slides/slidea0.xml" Id="R073a3ca5437947bf" /><Relationship Type="http://schemas.openxmlformats.org/officeDocument/2006/relationships/slide" Target="/ppt/slides/slidea1.xml" Id="R029a942113a441e8" /><Relationship Type="http://schemas.openxmlformats.org/officeDocument/2006/relationships/slide" Target="/ppt/slides/slidea2.xml" Id="Rad06a1f0211f475c" /><Relationship Type="http://schemas.openxmlformats.org/officeDocument/2006/relationships/slide" Target="/ppt/slides/slidea3.xml" Id="R8f8e31ef1a4a423c" /><Relationship Type="http://schemas.openxmlformats.org/officeDocument/2006/relationships/slide" Target="/ppt/slides/slidea4.xml" Id="Rddaceb4aee0f4f7f" /><Relationship Type="http://schemas.openxmlformats.org/officeDocument/2006/relationships/slide" Target="/ppt/slides/slidea5.xml" Id="Radce32d37d814c77" /><Relationship Type="http://schemas.openxmlformats.org/officeDocument/2006/relationships/slide" Target="/ppt/slides/slidea6.xml" Id="Rd5bbd60e9e7e4c80" /><Relationship Type="http://schemas.openxmlformats.org/officeDocument/2006/relationships/slide" Target="/ppt/slides/slidea7.xml" Id="Rce1aeac6d3da44f3" /><Relationship Type="http://schemas.openxmlformats.org/officeDocument/2006/relationships/slide" Target="/ppt/slides/slidea8.xml" Id="R7a36323e7c2147b4" /><Relationship Type="http://schemas.openxmlformats.org/officeDocument/2006/relationships/slide" Target="/ppt/slides/slidea9.xml" Id="Rc1009ef11a324521" /><Relationship Type="http://schemas.openxmlformats.org/officeDocument/2006/relationships/slide" Target="/ppt/slides/slideaa.xml" Id="Rc5c6fafe63f04915" /><Relationship Type="http://schemas.openxmlformats.org/officeDocument/2006/relationships/slide" Target="/ppt/slides/slideab.xml" Id="R713a9070ee634c46" /><Relationship Type="http://schemas.openxmlformats.org/officeDocument/2006/relationships/slide" Target="/ppt/slides/slideac.xml" Id="R4f53dd67bc5a47e7" /><Relationship Type="http://schemas.openxmlformats.org/officeDocument/2006/relationships/slide" Target="/ppt/slides/slidead.xml" Id="R6ce87bb0841c4113" /><Relationship Type="http://schemas.openxmlformats.org/officeDocument/2006/relationships/slide" Target="/ppt/slides/slideae.xml" Id="Rd33b7d5f661b4e4e" /><Relationship Type="http://schemas.openxmlformats.org/officeDocument/2006/relationships/slide" Target="/ppt/slides/slideaf.xml" Id="Rf5d89c99c13245a3" /><Relationship Type="http://schemas.openxmlformats.org/officeDocument/2006/relationships/slide" Target="/ppt/slides/slideb0.xml" Id="Rad5b7399e0464491" /><Relationship Type="http://schemas.openxmlformats.org/officeDocument/2006/relationships/slide" Target="/ppt/slides/slideb1.xml" Id="R66c29ef213eb4070" /><Relationship Type="http://schemas.openxmlformats.org/officeDocument/2006/relationships/slide" Target="/ppt/slides/slideb2.xml" Id="Rd80421fdf74d43e0" /><Relationship Type="http://schemas.openxmlformats.org/officeDocument/2006/relationships/slide" Target="/ppt/slides/slideb3.xml" Id="Reaa4a4f3eabe4a4f" /><Relationship Type="http://schemas.openxmlformats.org/officeDocument/2006/relationships/slide" Target="/ppt/slides/slideb4.xml" Id="R6b61abc9d6bd4469" /><Relationship Type="http://schemas.openxmlformats.org/officeDocument/2006/relationships/slide" Target="/ppt/slides/slideb5.xml" Id="R81d7463dc7d343de" /><Relationship Type="http://schemas.openxmlformats.org/officeDocument/2006/relationships/slide" Target="/ppt/slides/slideb6.xml" Id="Ra568d93260474759" /><Relationship Type="http://schemas.openxmlformats.org/officeDocument/2006/relationships/slide" Target="/ppt/slides/slideb7.xml" Id="R689e4afaf76b487c" /><Relationship Type="http://schemas.openxmlformats.org/officeDocument/2006/relationships/slide" Target="/ppt/slides/slideb8.xml" Id="Rc21054bd928d475b" /><Relationship Type="http://schemas.openxmlformats.org/officeDocument/2006/relationships/slide" Target="/ppt/slides/slideb9.xml" Id="Rabbd0d21edd24395" /><Relationship Type="http://schemas.openxmlformats.org/officeDocument/2006/relationships/slide" Target="/ppt/slides/slideba.xml" Id="Rf1c1366b2d6b4236" /><Relationship Type="http://schemas.openxmlformats.org/officeDocument/2006/relationships/slide" Target="/ppt/slides/slidebb.xml" Id="R1291f8045a57452a" /><Relationship Type="http://schemas.openxmlformats.org/officeDocument/2006/relationships/slide" Target="/ppt/slides/slidebc.xml" Id="R1e6ff97908654fce" /><Relationship Type="http://schemas.openxmlformats.org/officeDocument/2006/relationships/slide" Target="/ppt/slides/slidebd.xml" Id="Rf50e2a96daa04236" /><Relationship Type="http://schemas.openxmlformats.org/officeDocument/2006/relationships/slide" Target="/ppt/slides/slidebe.xml" Id="R2b223fd3d57445df" /><Relationship Type="http://schemas.openxmlformats.org/officeDocument/2006/relationships/slide" Target="/ppt/slides/slidebf.xml" Id="R7bb7b432722348b2" /><Relationship Type="http://schemas.openxmlformats.org/officeDocument/2006/relationships/slide" Target="/ppt/slides/slidec0.xml" Id="Ra5468274b8464e5f" /><Relationship Type="http://schemas.openxmlformats.org/officeDocument/2006/relationships/slide" Target="/ppt/slides/slidec1.xml" Id="R9f8e18213c344c6c" /><Relationship Type="http://schemas.openxmlformats.org/officeDocument/2006/relationships/slide" Target="/ppt/slides/slidec2.xml" Id="R181e27e3c28c42a7" /><Relationship Type="http://schemas.openxmlformats.org/officeDocument/2006/relationships/slide" Target="/ppt/slides/slidec3.xml" Id="R89e58c6d31e741d6" /><Relationship Type="http://schemas.openxmlformats.org/officeDocument/2006/relationships/slide" Target="/ppt/slides/slidec4.xml" Id="R9d9e6b054dca480b" /><Relationship Type="http://schemas.openxmlformats.org/officeDocument/2006/relationships/slide" Target="/ppt/slides/slidec5.xml" Id="R2eb476c92b4d4541" /><Relationship Type="http://schemas.openxmlformats.org/officeDocument/2006/relationships/slide" Target="/ppt/slides/slidec6.xml" Id="R0efd828d43754502" /><Relationship Type="http://schemas.openxmlformats.org/officeDocument/2006/relationships/slide" Target="/ppt/slides/slidec7.xml" Id="R5d04b38c86bd4979" /><Relationship Type="http://schemas.openxmlformats.org/officeDocument/2006/relationships/slide" Target="/ppt/slides/slidec8.xml" Id="R97e7934e461641ba" /><Relationship Type="http://schemas.openxmlformats.org/officeDocument/2006/relationships/slide" Target="/ppt/slides/slidec9.xml" Id="Rc93fdf58f337420a" /><Relationship Type="http://schemas.openxmlformats.org/officeDocument/2006/relationships/slide" Target="/ppt/slides/slideca.xml" Id="Rede2596d09d44cfa" /><Relationship Type="http://schemas.openxmlformats.org/officeDocument/2006/relationships/slide" Target="/ppt/slides/slidecb.xml" Id="R40fd4b12c8b74ff4" /><Relationship Type="http://schemas.openxmlformats.org/officeDocument/2006/relationships/slide" Target="/ppt/slides/slidecc.xml" Id="R95cfd083da584401" /><Relationship Type="http://schemas.openxmlformats.org/officeDocument/2006/relationships/slide" Target="/ppt/slides/slidecd.xml" Id="Rd60902c241ee4588" /><Relationship Type="http://schemas.openxmlformats.org/officeDocument/2006/relationships/slide" Target="/ppt/slides/slidece.xml" Id="R16060f5ae60b4624" /><Relationship Type="http://schemas.openxmlformats.org/officeDocument/2006/relationships/slide" Target="/ppt/slides/slidecf.xml" Id="R47ef6cf8a0884d20" /><Relationship Type="http://schemas.openxmlformats.org/officeDocument/2006/relationships/slide" Target="/ppt/slides/slided0.xml" Id="R5daf61acdb674c4e" /><Relationship Type="http://schemas.openxmlformats.org/officeDocument/2006/relationships/slide" Target="/ppt/slides/slided1.xml" Id="R2b1f7091fe06477c" /><Relationship Type="http://schemas.openxmlformats.org/officeDocument/2006/relationships/slide" Target="/ppt/slides/slided2.xml" Id="Rdc07359629d14c83" /><Relationship Type="http://schemas.openxmlformats.org/officeDocument/2006/relationships/slide" Target="/ppt/slides/slided3.xml" Id="R5743c3f67cd34035" /><Relationship Type="http://schemas.openxmlformats.org/officeDocument/2006/relationships/slide" Target="/ppt/slides/slided4.xml" Id="Ra477ab5cbcd14bb7" /><Relationship Type="http://schemas.openxmlformats.org/officeDocument/2006/relationships/slide" Target="/ppt/slides/slided5.xml" Id="R62665a4b0d8b4fd1" /><Relationship Type="http://schemas.openxmlformats.org/officeDocument/2006/relationships/slide" Target="/ppt/slides/slided6.xml" Id="Rea02ea6e176341bb"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 The percentage for Male students is 6.1. The percentage for Female students is 7.0. The percentage for 9th grade students is 6.1. The percentage for 10th grade students is 7.6. The percentage for 11th grade students is 7.1. The percentage for 12th grade students is 6.6. The percentage for White students is 6.3.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4.2.  The percentage for 1995 is 4.6.  The percentage for 1997 is 5.7.  The percentage for 1999 is 4.4.  The percentage for 2003 is 5.9.  The percentage for 2005 is 6.4.  The percentage for 2007 is 6.8.  The percentage for 2009 is 7.8.  The percentage for 2011 is 4.9.  The percentage for 2013 is 6.7.  The percentage for 2015 is 8.9.  The percentage for 2017 is 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6.5. The percentage for Male students is 7.3. The percentage for Female students is 5.0. The percentage for 9th grade students is 7.6. The percentage for 10th grade students is 9.1. The percentage for 11th grade students is 5.2. The percentage for 12th grade students is 2.9. The percentage for White students is 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7.6.  The percentage for 1995 is 7.4.  The percentage for 1997 is 7.8.  The percentage for 1999 is 7.7.  The percentage for 2003 is 8.5.  The percentage for 2005 is 8.0.  The percentage for 2007 is 9.7.  The percentage for 2009 is 9.2.  The percentage for 2011 is 6.5.  The percentage for 2013 is 5.5.  The percentage for 2015 is 6.9.  The percentage for 2017 is 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2007 and decreased from 2007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19.3. The percentage for Male students is 26.8. The percentage for Female students is 10.4. The percentage for 9th grade students is 20.5. The percentage for 10th grade students is 24.3. The percentage for 11th grade students is 16.9. The percentage for 12th grade students is 13.7. The percentage for White students is 18.4.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41.7.  The percentage for 1995 is 34.7.  The percentage for 1997 is 32.1.  The percentage for 1999 is 33.1.  The percentage for 2003 is 26.5.  The percentage for 2005 is 29.1.  The percentage for 2007 is 29.9.  The percentage for 2009 is 31.7.  The percentage for 2011 is 25.7.  The percentage for 2013 is 25.2.  The percentage for 2015 is 20.5.  The percentage for 2017 is 19.3.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 The percentage for Male students is 8.6. The percentage for Female students is 3.1. The percentage for 9th grade students is 6.9. The percentage for 10th grade students is 7.0. The percentage for 11th grade students is 5.0. The percentage for 12th grade students is 4.6. The percentage for White students is 5.7.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16.9.  The percentage for 1995 is 13.7.  The percentage for 1997 is 13.1.  The percentage for 1999 is 13.1.  The percentage for 2003 is 10.3.  The percentage for 2005 is 12.1.  The percentage for 2007 is 12.9.  The percentage for 2009 is 11.3.  The percentage for 2011 is 10.3.  The percentage for 2013 is 9.1.  The percentage for 2015 is 7.2.  The percentage for 2017 is 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8.9. The percentage for Male students is 4.9. The percentage for Female students is 12.7. The percentage for 9th grade students is 5.0. The percentage for 10th grade students is 8.5. The percentage for 11th grade students is 10.6. The percentage for 12th grade students is 12.4. The percentage for White students is 8.3.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2003-2017. This slide shows percentages from 2003 through 2017 for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9.6.  The percentage for 2005 is 6.9.  The percentage for 2007 is 9.5.  The percentage for 2009 is 11.2.  The percentage for 2011 is 8.5.  The percentage for 2013 is 7.7.  The percentage for 2015 is 10.0.  The percentage for 2017 is 8.9.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10.8. The percentage for Male students is 5.6. The percentage for Female students is 15.4. The percentage for 9th grade students is 10.3. The percentage for 10th grade students is 11.8. The percentage for 11th grade students is 12.0. The percentage for 12th grade students is 8.5. The percentage for White students is 10.0.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6.8. The percentage for Male students is 3.0. The percentage for Female students is 10.0. The percentage for 9th grade students is 7.4. The percentage for 10th grade students is 6.8. The percentage for 11th grade students is 5.5. The percentage for 12th grade students is 6.6. The percentage for White students is 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8.7.  The percentage for 2015 is 9.0.  The percentage for 2017 is 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9.0. The percentage for Male students is 5.9. The percentage for Female students is 10.8. The percentage for 9th grade students is 8.1. The percentage for 10th grade students is 9.6. The percentage for 11th grade students is 9.0. The percentage for 12th grade students is 8.4. The percentage for White students is 8.3.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10.8.  The percentage for 2015 is 10.1.  The percentage for 2017 is 9.0.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23.7. The percentage for Male students is 20.4. The percentage for Female students is 26.2. The percentage for 9th grade students is 27.2. The percentage for 10th grade students is 26.8. The percentage for 11th grade students is 23.0. The percentage for 12th grade students is 15.3. The percentage for White students is 23.4.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2009-2017. This slide shows percentages from 2009 through 2017 for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23.5.  The percentage for 2011 is 18.6.  The percentage for 2013 is 22.1.  The percentage for 2015 is 24.4.  The percentage for 2017 is 23.7.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19.3. The percentage for Male students is 12.9. The percentage for Female students is 25.3. The percentage for 9th grade students is 20.4. The percentage for 10th grade students is 19.2. The percentage for 11th grade students is 19.9. The percentage for 12th grade students is 17.4. The percentage for White students is 18.6.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2011-2017. This slide shows percentages from 2011 through 2017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15.5.  The percentage for 2013 is 17.2.  The percentage for 2015 is 20.2.  The percentage for 2017 is 19.3.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32.0. The percentage for Male students is 24.2. The percentage for Female students is 39.2. The percentage for 9th grade students is 29.0. The percentage for 10th grade students is 35.9. The percentage for 11th grade students is 33.4. The percentage for 12th grade students is 29.9. The percentage for White students is 32.1.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29.6.  The percentage for 2003 is 31.9.  The percentage for 2005 is 29.6.  The percentage for 2007 is 30.7.  The percentage for 2009 is 29.7.  The percentage for 2011 is 24.5.  The percentage for 2013 is 27.5.  The percentage for 2015 is 32.9.  The percentage for 2017 is 32.0.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18.5. The percentage for Male students is 15.4. The percentage for Female students is 20.7. The percentage for 9th grade students is 16.8. The percentage for 10th grade students is 20.4. The percentage for 11th grade students is 18.0. The percentage for 12th grade students is 18.1. The percentage for White students is 18.0.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26.6.  The percentage for 1995 is 25.6.  The percentage for 1997 is 23.2.  The percentage for 1999 is 19.0.  The percentage for 2003 is 17.8.  The percentage for 2005 is 16.9.  The percentage for 2007 is 16.0.  The percentage for 2009 is 18.0.  The percentage for 2011 is 13.0.  The percentage for 2013 is 15.4.  The percentage for 2015 is 18.7.  The percentage for 2017 is 18.5.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2011, and increased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13.4. The percentage for Female students is 15.2. The percentage for 9th grade students is 13.1. The percentage for 10th grade students is 15.6. The percentage for 11th grade students is 15.5. The percentage for 12th grade students is 14.9. The percentage for White students is 14.6.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20.3.  The percentage for 1995 is 20.5.  The percentage for 1997 is 18.5.  The percentage for 1999 is 16.6.  The percentage for 2003 is 14.8.  The percentage for 2005 is 12.4.  The percentage for 2007 is 12.2.  The percentage for 2009 is 13.9.  The percentage for 2011 is 10.1.  The percentage for 2013 is 12.8.  The percentage for 2015 is 15.4.  The percentage for 2017 is 14.8.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2011, and increased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10.3. The percentage for Female students is 8.3. The percentage for 9th grade students is 9.0. The percentage for 10th grade students is 9.0. The percentage for 11th grade students is 9.5. The percentage for 12th grade students is 9.4. The percentage for White students is 9.0.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10.9.  The percentage for 1995 is 9.9.  The percentage for 1997 is 9.7.  The percentage for 1999 is 7.9.  The percentage for 2003 is 9.3.  The percentage for 2005 is 8.8.  The percentage for 2007 is 9.1.  The percentage for 2009 is 10.7.  The percentage for 2011 is 5.5.  The percentage for 2013 is 7.5.  The percentage for 2015 is 9.9.  The percentage for 2017 is 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 The percentage for Male students is 4.4. The percentage for Female students is 3.6. The percentage for 9th grade students is 4.3. The percentage for 10th grade students is 3.3. The percentage for 11th grade students is 4.4. The percentage for 12th grade students is 3.8. The percentage for White students is 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3.8.  The percentage for 1995 is 3.4.  The percentage for 1997 is 3.0.  The percentage for 1999 is 3.7.  The percentage for 2003 is 2.5.  The percentage for 2005 is 2.5.  The percentage for 2007 is 3.4.  The percentage for 2009 is 4.6.  The percentage for 2011 is 1.9.  The percentage for 2013 is 2.5.  The percentage for 2015 is 3.2.  The percentage for 2017 is 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39.5. The percentage for Male students is 41.8. The percentage for Female students is 37.1. The percentage for 9th grade students is 28.1. The percentage for 10th grade students is 40.1. The percentage for 11th grade students is 41.2. The percentage for 12th grade students is 50.9. The percentage for White students is 39.3.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76.8.  The percentage for 1995 is 76.4.  The percentage for 1997 is 75.4.  The percentage for 1999 is 74.7.  The percentage for 2003 is 62.8.  The percentage for 2005 is 60.7.  The percentage for 2007 is 59.3.  The percentage for 2009 is 55.2.  The percentage for 2011 is 47.1.  The percentage for 2013 is 47.0.  The percentage for 2015 is 47.3.  The percentage for 2017 is 39.5.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16.7. The percentage for Female students is 12.8. The percentage for 9th grade students is 12.1. The percentage for 10th grade students is 19.0. The percentage for 11th grade students is 16.1. The percentage for 12th grade students is 11.9. The percentage for White students is 14.3.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8.9. The percentage for Male students is 10.3. The percentage for Female students is 6.8. The percentage for 9th grade students is 7.2. The percentage for 10th grade students is 10.3. The percentage for 11th grade students is 9.5. The percentage for 12th grade students is 7.6. The percentage for White students is 7.9.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14.4. The percentage for Male students is 17.7. The percentage for Female students is 10.3. The percentage for 9th grade students is 8.9. The percentage for 10th grade students is 15.5. The percentage for 11th grade students is 14.8. The percentage for 12th grade students is 19.5. The percentage for White students is 14.3.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38.9.  The percentage for 1995 is 43.0.  The percentage for 1997 is 41.9.  The percentage for 1999 is 42.2.  The percentage for 2003 is 28.5.  The percentage for 2005 is 25.3.  The percentage for 2007 is 27.6.  The percentage for 2009 is 21.8.  The percentage for 2011 is 19.1.  The percentage for 2013 is 19.6.  The percentage for 2015 is 18.8.  The percentage for 2017 is 14.4.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6.6. The percentage for Female students is 4.3. The percentage for 9th grade students is 3.6. The percentage for 10th grade students is 4.9. The percentage for 11th grade students is 5.6. The percentage for 12th grade students is 8.5. The percentage for White students is 5.7.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19.9.  The percentage for 1995 is 24.6.  The percentage for 1997 is 24.1.  The percentage for 1999 is 24.0.  The percentage for 2003 is 17.7.  The percentage for 2005 is 13.6.  The percentage for 2007 is 14.4.  The percentage for 2009 is 11.4.  The percentage for 2011 is 8.3.  The percentage for 2013 is 8.9.  The percentage for 2015 is 7.4.  The percentage for 2017 is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did not change from 1993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 The percentage for Male students is 5.6. The percentage for Female students is 3.3. The percentage for 9th grade students is 2.9. The percentage for 10th grade students is 3.2. The percentage for 11th grade students is 4.3. The percentage for 12th grade students is 8.1. The percentage for White students is 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15.8.  The percentage for 1995 is 20.5.  The percentage for 1997 is 19.1.  The percentage for 1999 is 19.5.  The percentage for 2003 is 14.6.  The percentage for 2005 is 11.1.  The percentage for 2007 is 11.9.  The percentage for 2009 is 9.2.  The percentage for 2011 is 6.7.  The percentage for 2013 is 6.7.  The percentage for 2015 is 5.4.  The percentage for 2017 is 4.5.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did not change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9.5. The percentage for Male students is 10.8. The percentage for White students is 9.3.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19.7.  The percentage for 1995 is 24.4.  The percentage for 1997 is 22.0.  The percentage for 1999 is 25.9.  The percentage for 2003 is 20.2.  The percentage for 2005 is 18.0.  The percentage for 2007 is 20.3.  The percentage for 2009 is 12.9.  The percentage for 2011 is 10.6.  The percentage for 2013 is 8.9.  The percentage for 2015 is 10.1.  The percentage for 2017 is 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44.4. The percentage for Male students is 49.7. The percentage for Female students is 38.9. The percentage for 9th grade students is 32.9. The percentage for 10th grade students is 47.7. The percentage for 11th grade students is 48.4. The percentage for 12th grade students is 51.3. The percentage for White students is 43.3.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49.1.  The percentage for 2017 is 44.4.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14.3. The percentage for Male students is 19.1. The percentage for Female students is 8.9. The percentage for 9th grade students is 9.1. The percentage for 10th grade students is 16.7. The percentage for 11th grade students is 15.6. The percentage for 12th grade students is 16.6. The percentage for White students is 14.4.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31.2.  The percentage for 2017 is 14.3.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10.1. The percentage for Male students is 13.8. The percentage for White students is 8.8.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11.5. The percentage for Male students is 19.3. The percentage for Female students is 2.8. The percentage for 9th grade students is 10.4. The percentage for 10th grade students is 9.2. The percentage for 11th grade students is 12.3. The percentage for 12th grade students is 14.1. The percentage for White students is 11.4.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11.4. The percentage for Male students is 15.5. The percentage for Female students is 6.5. The percentage for 9th grade students is 9.3. The percentage for 10th grade students is 12.8. The percentage for 11th grade students is 12.4. The percentage for 12th grade students is 11.0. The percentage for White students is 10.8.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19.0.  The percentage for 2003 is 13.3.  The percentage for 2005 is 15.6.  The percentage for 2007 is 14.5.  The percentage for 2009 is 14.3.  The percentage for 2011 is 11.7.  The percentage for 2013 is 13.4.  The percentage for 2015 is 13.9.  The percentage for 2017 is 11.4.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34.1.  The percentage for 1995 is 20.3.  The percentage for 1997 is 21.6.  The percentage for 1999 is 20.7.  The percentage for 2003 is 15.2.  The percentage for 2005 is 15.2.  The percentage for 2007 is 16.6.  The percentage for 2009 is 14.0.  The percentage for 2011 is 13.8.  The percentage for 2013 is 11.5.  The percentage for 2015 is 11.2.  The percentage for 2017 is 8.9.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17.9. The percentage for Male students is 22.2. The percentage for Female students is 12.7. The percentage for 9th grade students is 12.7. The percentage for 10th grade students is 19.0. The percentage for 11th grade students is 18.2. The percentage for 12th grade students is 22.8. The percentage for White students is 17.5.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46.3.  The percentage for 2003 is 32.0.  The percentage for 2005 is 29.8.  The percentage for 2007 is 31.6.  The percentage for 2009 is 27.0.  The percentage for 2011 is 23.6.  The percentage for 2013 is 24.3.  The percentage for 2015 is 24.2.  The percentage for 2017 is 17.9.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22.7. The percentage for Male students is 30.5. The percentage for Female students is 13.8. The percentage for 9th grade students is 16.7. The percentage for 10th grade students is 23.4. The percentage for 11th grade students is 24.0. The percentage for 12th grade students is 27.6. The percentage for White students is 22.3.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26.6. The percentage for Male students is 34.8. The percentage for Female students is 17.4. The percentage for 9th grade students is 19.2. The percentage for 10th grade students is 29.0. The percentage for 11th grade students is 27.6. The percentage for 12th grade students is 32.1. The percentage for White students is 26.2.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tried to quit using all tobacco products (including cigarettes, cigars, smokeless tobacco, shisha or hookah tobacco, and electronic vapor products, ever during the 12 months before the survey, among students who used any tobacco products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47.4. The percentage for Male students is 46.9. The percentage for Female students is 49.3. The percentage for 10th grade students is 42.8. The percentage for 11th grade students is 45.4. The percentage for White students is 48.6.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64.4. The percentage for Male students is 62.1. The percentage for Female students is 66.5. The percentage for 9th grade students is 47.4. The percentage for 10th grade students is 63.6. The percentage for 11th grade students is 68.7. The percentage for 12th grade students is 81.4. The percentage for White students is 64.1.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82.8.  The percentage for 1995 is 81.1.  The percentage for 1997 is 81.2.  The percentage for 1999 is 81.5.  The percentage for 2003 is 76.1.  The percentage for 2005 is 74.1.  The percentage for 2007 is 75.4.  The percentage for 2009 is 73.4.  The percentage for 2011 is 68.5.  The percentage for 2013 is 69.6.  The percentage for 2015 is 65.1.  The percentage for 2017 is 64.4.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19.4. The percentage for Male students is 23.9. The percentage for Female students is 14.5. The percentage for 9th grade students is 21.8. The percentage for 10th grade students is 23.9. The percentage for 11th grade students is 16.5. The percentage for 12th grade students is 13.6. The percentage for White students is 18.9.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37.7.  The percentage for 1995 is 37.3.  The percentage for 1997 is 34.1.  The percentage for 1999 is 32.5.  The percentage for 2003 is 27.4.  The percentage for 2005 is 30.9.  The percentage for 2007 is 27.6.  The percentage for 2009 is 22.7.  The percentage for 2011 is 19.2.  The percentage for 2013 is 20.6.  The percentage for 2015 is 18.4.  The percentage for 2017 is 19.4.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27.9. The percentage for Male students is 29.6. The percentage for Female students is 26.0. The percentage for 9th grade students is 16.2. The percentage for 10th grade students is 27.7. The percentage for 11th grade students is 28.6. The percentage for 12th grade students is 41.4. The percentage for White students is 27.3.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52.7.  The percentage for 1995 is 51.6.  The percentage for 1997 is 51.5.  The percentage for 1999 is 48.6.  The percentage for 2003 is 44.4.  The percentage for 2005 is 41.5.  The percentage for 2007 is 43.5.  The percentage for 2009 is 40.4.  The percentage for 2011 is 34.3.  The percentage for 2013 is 37.1.  The percentage for 2015 is 31.1.  The percentage for 2017 is 27.9.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39.8. The percentage for Male students is 34.8. The percentage for Female students is 46.3. The percentage for 10th grade students is 38.4. The percentage for 11th grade students is 41.0. The percentage for White students is 39.8.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40.2.  The percentage for 2009 is 38.6.  The percentage for 2011 is 44.0.  The percentage for 2013 is 38.9.  The percentage for 2015 is 39.7.  The percentage for 2017 is 39.8.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14.3. The percentage for Male students is 16.4. The percentage for Female students is 11.9. The percentage for 9th grade students is 6.5. The percentage for 10th grade students is 13.8. The percentage for 11th grade students is 16.1. The percentage for 12th grade students is 22.8. The percentage for White students is 14.3.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reported that the largest number of drinks they had in a row was 10 or more (within a couple of hours,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 The percentage for Male students is 9.3. The percentage for Female students is 3.9. The percentage for 9th grade students is 3.3. The percentage for 10th grade students is 8.3. The percentage for 11th grade students is 6.3. The percentage for 12th grade students is 10.0. The percentage for White students is 6.8.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35.1. The percentage for Male students is 36.1. The percentage for Female students is 33.4. The percentage for 9th grade students is 21.3. The percentage for 10th grade students is 35.9. The percentage for 11th grade students is 44.3. The percentage for 12th grade students is 41.5. The percentage for White students is 33.6.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12.8. The percentage for Male students is 13.0. The percentage for Female students is 12.0. The percentage for 9th grade students is 10.3. The percentage for 10th grade students is 13.8. The percentage for 11th grade students is 11.8. The percentage for 12th grade students is 15.4. The percentage for White students is 12.3.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34.3.  The percentage for 1995 is 42.5.  The percentage for 1997 is 47.7.  The percentage for 1999 is 48.3.  The percentage for 2003 is 43.7.  The percentage for 2005 is 38.7.  The percentage for 2007 is 40.9.  The percentage for 2009 is 38.9.  The percentage for 2011 is 36.9.  The percentage for 2013 is 39.0.  The percentage for 2015 is 34.7.  The percentage for 2017 is 35.1.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8.8. The percentage for Male students is 9.7. The percentage for Female students is 7.0. The percentage for 9th grade students is 10.0. The percentage for 10th grade students is 8.1. The percentage for 11th grade students is 8.6. The percentage for 12th grade students is 7.6. The percentage for White students is 8.0.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7.4.  The percentage for 1995 is 10.3.  The percentage for 1997 is 11.0.  The percentage for 1999 is 13.5.  The percentage for 2003 is 12.3.  The percentage for 2005 is 9.9.  The percentage for 2007 is 11.3.  The percentage for 2009 is 9.0.  The percentage for 2011 is 7.5.  The percentage for 2013 is 9.1.  The percentage for 2015 is 8.4.  The percentage for 2017 is 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18.5. The percentage for Male students is 18.8. The percentage for Female students is 17.6. The percentage for 9th grade students is 13.8. The percentage for 10th grade students is 20.2. The percentage for 11th grade students is 19.2. The percentage for 12th grade students is 21.8. The percentage for White students is 17.7.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17.5.  The percentage for 1995 is 25.9.  The percentage for 1997 is 28.5.  The percentage for 1999 is 29.3.  The percentage for 2003 is 23.1.  The percentage for 2005 is 19.6.  The percentage for 2007 is 23.5.  The percentage for 2009 is 20.3.  The percentage for 2011 is 19.7.  The percentage for 2013 is 18.9.  The percentage for 2015 is 16.5.  The percentage for 2017 is 18.5.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 The percentage for Male students is 7.1. The percentage for Female students is 3.8. The percentage for 9th grade students is 5.2. The percentage for 10th grade students is 5.5. The percentage for 11th grade students is 5.9. The percentage for 12th grade students is 5.9. The percentage for White students is 5.1.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5.1.  The percentage for 1995 is 8.8.  The percentage for 1997 is 9.5.  The percentage for 1999 is 10.5.  The percentage for 2003 is 10.9.  The percentage for 2005 is 11.3.  The percentage for 2007 is 11.1.  The percentage for 2009 is 8.3.  The percentage for 2011 is 5.1.  The percentage for 2013 is 5.2.  The percentage for 2015 is 4.6.  The percentage for 2017 is 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2003, and decreased from 2003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 The percentage for Male students is 7.8. The percentage for Female students is 5.5. The percentage for 9th grade students is 7.3. The percentage for 10th grade students is 6.1. The percentage for 11th grade students is 6.6. The percentage for 12th grade students is 6.8. The percentage for White students is 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1995-2017. This slide shows percentages from 1995 through 2017 for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28.3.  The percentage for 1997 is 28.4.  The percentage for 1999 is 20.4.  The percentage for 2003 is 15.1.  The percentage for 2005 is 16.0.  The percentage for 2007 is 19.2.  The percentage for 2009 is 15.3.  The percentage for 2011 is 9.8.  The percentage for 2013 is 9.2.  The percentage for 2015 is 9.4.  The percentage for 2017 is 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 The percentage for Male students is 4.7. The percentage for Female students is 1.1. The percentage for 9th grade students is 3.2. The percentage for 10th grade students is 2.7. The percentage for 11th grade students is 3.9. The percentage for 12th grade students is 2.1. The percentage for White students is 2.4.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3.1.  The percentage for 2003 is 3.6.  The percentage for 2005 is 3.6.  The percentage for 2007 is 3.7.  The percentage for 2009 is 4.4.  The percentage for 2011 is 3.0.  The percentage for 2013 is 2.1.  The percentage for 2015 is 3.5.  The percentage for 2017 is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4.6. The percentage for Male students is 6.2. The percentage for Female students is 2.4. The percentage for 9th grade students is 3.4. The percentage for 10th grade students is 2.7. The percentage for 11th grade students is 6.1. The percentage for 12th grade students is 5.2. The percentage for White students is 3.8.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14.3.  The percentage for 2003 is 11.3.  The percentage for 2005 is 8.4.  The percentage for 2007 is 8.1.  The percentage for 2009 is 6.5.  The percentage for 2011 is 3.7.  The percentage for 2013 is 3.6.  The percentage for 2015 is 4.7.  The percentage for 2017 is 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 The percentage for Male students is 4.5. The percentage for Female students is 3.1. The percentage for 9th grade students is 2.9. The percentage for 10th grade students is 3.6. The percentage for 11th grade students is 4.5. The percentage for 12th grade students is 5.1. The percentage for White students is 3.6.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2003-2017. This slide shows percentages from 2003 through 2017 for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8.4.  The percentage for 2005 is 6.9.  The percentage for 2007 is 6.3.  The percentage for 2009 is 6.8.  The percentage for 2011 is 4.5.  The percentage for 2013 is 4.9.  The percentage for 2015 is 6.7.  The percentage for 2017 is 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 The percentage for Male students is 10.0. The percentage for Female students is 5.7. The percentage for 9th grade students is 5.6. The percentage for 10th grade students is 7.1. The percentage for 11th grade students is 10.3. The percentage for 12th grade students is 9.9. The percentage for White students is 7.6.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38.7.  The percentage for 1995 is 36.3.  The percentage for 1997 is 35.0.  The percentage for 1999 is 31.3.  The percentage for 2003 is 24.3.  The percentage for 2005 is 24.8.  The percentage for 2007 is 23.8.  The percentage for 2009 is 25.6.  The percentage for 2011 is 18.7.  The percentage for 2013 is 17.8.  The percentage for 2015 is 16.7.  The percentage for 2017 is 12.8.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14.6.  The percentage for 2017 is 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 The percentage for Male students is 5.3. The percentage for Female students is 1.5. The percentage for 9th grade students is 3.3. The percentage for 10th grade students is 4.0. The percentage for 11th grade students is 3.8. The percentage for 12th grade students is 2.8. The percentage for White students is 3.3.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4.2.  The percentage for 1995 is 6.5.  The percentage for 1997 is 6.7.  The percentage for 1999 is 5.3.  The percentage for 2003 is 5.6.  The percentage for 2005 is 5.6.  The percentage for 2007 is 5.0.  The percentage for 2009 is 6.0.  The percentage for 2011 is 3.8.  The percentage for 2013 is 3.6.  The percentage for 2015 is 4.6.  The percentage for 2017 is 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12.5. The percentage for Male students is 13.4. The percentage for Female students is 10.8. The percentage for 9th grade students is 7.4. The percentage for 10th grade students is 11.8. The percentage for 11th grade students is 13.2. The percentage for 12th grade students is 17.3. The percentage for White students is 11.9.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3.6. The percentage for Female students is 0.9. The percentage for 9th grade students is 2.7. The percentage for 10th grade students is 2.7. The percentage for 11th grade students is 2.1. The percentage for 12th grade students is 1.1. The percentage for White students is 1.9.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1995-2017. This slide shows percentages from 1995 through 2017 for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3.5.  The percentage for 1997 is 3.4.  The percentage for 1999 is 3.2.  The percentage for 2003 is 2.3.  The percentage for 2005 is 2.7.  The percentage for 2007 is 2.8.  The percentage for 2009 is 4.0.  The percentage for 2011 is 2.2.  The percentage for 2013 is 2.1.  The percentage for 2015 is 3.5.  The percentage for 2017 is 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24.0. The percentage for Male students is 26.9. The percentage for Female students is 20.5. The percentage for 9th grade students is 25.2. The percentage for 10th grade students is 24.0. The percentage for 11th grade students is 23.4. The percentage for 12th grade students is 22.8. The percentage for White students is 23.4.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25.5.  The percentage for 1995 is 32.6.  The percentage for 1997 is 34.0.  The percentage for 1999 is 27.8.  The percentage for 2003 is 26.5.  The percentage for 2005 is 24.8.  The percentage for 2007 is 28.6.  The percentage for 2009 is 28.0.  The percentage for 2011 is 17.3.  The percentage for 2013 is 17.1.  The percentage for 2015 is 25.9.  The percentage for 2017 is 24.0.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45.9. The percentage for Male students is 47.7. The percentage for Female students is 44.2. The percentage for 9th grade students is 21.9. The percentage for 10th grade students is 45.3. The percentage for 11th grade students is 54.4. The percentage for 12th grade students is 68.3. The percentage for White students is 45.1.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63.1.  The percentage for 1995 is 60.9.  The percentage for 1997 is 55.5.  The percentage for 1999 is 54.8.  The percentage for 2003 is 52.0.  The percentage for 2005 is 52.5.  The percentage for 2007 is 53.7.  The percentage for 2009 is 54.1.  The percentage for 2011 is 50.9.  The percentage for 2013 is 53.7.  The percentage for 2015 is 46.7.  The percentage for 2017 is 45.9.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 The percentage for Male students is 4.7. The percentage for Female students is 2.6. The percentage for 9th grade students is 3.2. The percentage for 10th grade students is 2.6. The percentage for 11th grade students is 3.0. The percentage for 12th grade students is 6.2. The percentage for White students is 3.3.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12.2.  The percentage for 1995 is 11.0.  The percentage for 1997 is 7.4.  The percentage for 1999 is 8.9.  The percentage for 2003 is 7.3.  The percentage for 2005 is 7.3.  The percentage for 2007 is 6.5.  The percentage for 2009 is 6.0.  The percentage for 2011 is 4.9.  The percentage for 2013 is 5.1.  The percentage for 2015 is 5.1.  The percentage for 2017 is 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11.5. The percentage for Male students is 12.6. The percentage for Female students is 10.2. The percentage for 9th grade students is 4.1. The percentage for 10th grade students is 10.4. The percentage for 11th grade students is 13.9. The percentage for 12th grade students is 18.7. The percentage for White students is 10.5.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22.4.  The percentage for 1995 is 19.6.  The percentage for 1997 is 17.0.  The percentage for 1999 is 18.6.  The percentage for 2003 is 16.5.  The percentage for 2005 is 14.8.  The percentage for 2007 is 16.5.  The percentage for 2009 is 15.5.  The percentage for 2011 is 12.4.  The percentage for 2013 is 16.1.  The percentage for 2015 is 13.4.  The percentage for 2017 is 11.5.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33.5. The percentage for Male students is 32.5. The percentage for Female students is 34.6. The percentage for 9th grade students is 15.9. The percentage for 10th grade students is 31.5. The percentage for 11th grade students is 42.2. The percentage for 12th grade students is 49.1. The percentage for White students is 33.1.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45.6.  The percentage for 1995 is 45.3.  The percentage for 1997 is 40.4.  The percentage for 1999 is 40.4.  The percentage for 2003 is 38.8.  The percentage for 2005 is 39.3.  The percentage for 2007 is 41.4.  The percentage for 2009 is 40.3.  The percentage for 2011 is 37.6.  The percentage for 2013 is 40.2.  The percentage for 2015 is 35.5.  The percentage for 2017 is 33.5.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 The percentage for Male students is 7.6. The percentage for Female students is 2.6. The percentage for 9th grade students is 5.2. The percentage for 10th grade students is 3.9. The percentage for 11th grade students is 5.2. The percentage for 12th grade students is 6.7. The percentage for White students is 5.4.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15.1. The percentage for Male students is 17.5. The percentage for Female students is 12.8. The percentage for 10th grade students is 17.4. The percentage for 11th grade students is 10.3. The percentage for 12th grade students is 14.3. The percentage for White students is 14.4.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23.3.  The percentage for 1995 is 25.6.  The percentage for 1997 is 27.4.  The percentage for 1999 is 29.2.  The percentage for 2003 is 24.6.  The percentage for 2005 is 20.7.  The percentage for 2007 is 22.3.  The percentage for 2009 is 22.3.  The percentage for 2011 is 19.8.  The percentage for 2013 is 18.3.  The percentage for 2015 is 18.5.  The percentage for 2017 is 15.1.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50.7. The percentage for Male students is 53.8. The percentage for Female students is 48.1. The percentage for 10th grade students is 53.9. The percentage for 11th grade students is 44.8. The percentage for 12th grade students is 47.7. The percentage for White students is 51.3.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50.3.  The percentage for 1995 is 51.3.  The percentage for 1997 is 58.9.  The percentage for 1999 is 57.3.  The percentage for 2003 is 64.7.  The percentage for 2005 is 61.4.  The percentage for 2007 is 61.0.  The percentage for 2009 is 54.4.  The percentage for 2011 is 60.3.  The percentage for 2013 is 53.4.  The percentage for 2015 is 51.5.  The percentage for 2017 is 50.7.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2003 and decreased from 2003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25.4. The percentage for Male students is 19.1. The percentage for Female students is 30.9. The percentage for 10th grade students is 22.4. The percentage for 11th grade students is 30.6. The percentage for 12th grade students is 26.2. The percentage for White students is 26.5.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20.5.  The percentage for 1995 is 19.6.  The percentage for 1997 is 20.4.  The percentage for 1999 is 19.6.  The percentage for 2003 is 24.6.  The percentage for 2005 is 24.0.  The percentage for 2007 is 25.0.  The percentage for 2009 is 23.1.  The percentage for 2011 is 25.5.  The percentage for 2013 is 25.9.  The percentage for 2015 is 28.2.  The percentage for 2017 is 25.4.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 The percentage for Male students is 2.0. The percentage for Female students is 4.9. The percentage for 10th grade students is 3.2. The percentage for 11th grade students is 3.1. The percentage for 12th grade students is 5.6. The percentage for White students is 3.8.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1.1.  The percentage for 2015 is 3.4.  The percentage for 2017 is 3.6.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 The percentage for Male students is 3.3. The percentage for Female students is 8.4. The percentage for 10th grade students is 7.6. The percentage for 11th grade students is 7.8. The percentage for 12th grade students is 3.6. The percentage for White students is 5.9.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4.9.  The percentage for 2015 is 5.0.  The percentage for 2017 is 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34.9. The percentage for Male students is 24.4. The percentage for Female students is 44.2. The percentage for 10th grade students is 33.1. The percentage for 11th grade students is 41.5. The percentage for 12th grade students is 35.4. The percentage for White students is 36.1.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32.0.  The percentage for 2015 is 36.6.  The percentage for 2017 is 34.9.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11.9. The percentage for Male students is 9.0. The percentage for Female students is 14.7. The percentage for 10th grade students is 13.9. The percentage for 11th grade students is 12.5. The percentage for 12th grade students is 12.3. The percentage for White students is 12.4.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11.0.  The percentage for 2015 is 11.6.  The percentage for 2017 is 11.9.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14.2. The percentage for Male students is 15.8. The percentage for Female students is 12.9. The percentage for 10th grade students is 11.3. The percentage for 11th grade students is 14.5. The percentage for 12th grade students is 17.4. The percentage for White students is 12.5.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16.0.  The percentage for 1995 is 14.3.  The percentage for 1997 is 9.4.  The percentage for 1999 is 12.5.  The percentage for 2003 is 9.9.  The percentage for 2005 is 9.7.  The percentage for 2007 is 10.7.  The percentage for 2009 is 12.7.  The percentage for 2011 is 7.5.  The percentage for 2013 is 13.2.  The percentage for 2015 is 12.0.  The percentage for 2017 is 14.2.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1997 and did not change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7.6.  The percentage for 2015 is 6.3.  The percentage for 2017 is 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19.5. The percentage for Male students is 23.4. The percentage for Female students is 15.4. The percentage for 9th grade students is 16.4. The percentage for 10th grade students is 22.1. The percentage for 11th grade students is 16.7. The percentage for 12th grade students is 22.3. The percentage for White students is 19.6.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13.2.  The percentage for 2003 is 13.6.  The percentage for 2005 is 14.5.  The percentage for 2007 is 14.5.  The percentage for 2009 is 14.1.  The percentage for 2011 is 14.6.  The percentage for 2013 is 15.6.  The percentage for 2015 is 17.9.  The percentage for 2017 is 19.5.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16.0. The percentage for Male students is 13.9. The percentage for Female students is 18.2. The percentage for 9th grade students is 16.3. The percentage for 10th grade students is 15.7. The percentage for 11th grade students is 17.3. The percentage for 12th grade students is 14.7. The percentage for White students is 16.1.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13.9.  The percentage for 2003 is 15.0.  The percentage for 2005 is 15.9.  The percentage for 2007 is 16.8.  The percentage for 2009 is 14.3.  The percentage for 2011 is 15.7.  The percentage for 2013 is 15.5.  The percentage for 2015 is 17.0.  The percentage for 2017 is 16.0.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30.5. The percentage for Male students is 25.7. The percentage for Female students is 35.5. The percentage for 9th grade students is 27.6. The percentage for 10th grade students is 30.5. The percentage for 11th grade students is 29.3. The percentage for 12th grade students is 35.2. The percentage for White students is 30.8.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40.0.  The percentage for 1995 is 32.8.  The percentage for 1997 is 32.8.  The percentage for 1999 is 34.7.  The percentage for 2003 is 34.9.  The percentage for 2005 is 33.7.  The percentage for 2007 is 31.0.  The percentage for 2009 is 30.6.  The percentage for 2011 is 32.7.  The percentage for 2013 is 35.6.  The percentage for 2015 is 32.7.  The percentage for 2017 is 30.5.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44.7. The percentage for Male students is 32.2. The percentage for Female students is 57.9. The percentage for 9th grade students is 42.4. The percentage for 10th grade students is 42.9. The percentage for 11th grade students is 46.3. The percentage for 12th grade students is 48.7. The percentage for White students is 44.9.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47.3.  The percentage for 1995 is 43.3.  The percentage for 1997 is 46.8.  The percentage for 1999 is 47.0.  The percentage for 2003 is 51.0.  The percentage for 2005 is 49.4.  The percentage for 2007 is 45.4.  The percentage for 2009 is 48.4.  The percentage for 2011 is 46.8.  The percentage for 2013 is 50.1.  The percentage for 2015 is 49.5.  The percentage for 2017 is 44.7.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29.2. The percentage for Male students is 31.3. The percentage for Female students is 27.1. The percentage for 9th grade students is 28.4. The percentage for 10th grade students is 27.9. The percentage for 11th grade students is 27.2. The percentage for 12th grade students is 34.2. The percentage for White students is 29.3.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22.1.  The percentage for 2003 is 20.9.  The percentage for 2005 is 18.9.  The percentage for 2007 is 24.2.  The percentage for 2009 is 22.3.  The percentage for 2011 is 24.0.  The percentage for 2013 is 24.9.  The percentage for 2015 is 29.1.  The percentage for 2017 is 29.2.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did not change from 1999 to 2005, and increased from 2005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17.7. The percentage for Female students is 11.6. The percentage for 9th grade students is 16.6. The percentage for 10th grade students is 13.6. The percentage for 11th grade students is 13.1. The percentage for 12th grade students is 15.3. The percentage for White students is 13.5.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14.2.  The percentage for 2003 is 13.4.  The percentage for 2005 is 14.0.  The percentage for 2007 is 14.6.  The percentage for 2009 is 13.3.  The percentage for 2011 is 13.8.  The percentage for 2013 is 11.9.  The percentage for 2015 is 14.5.  The percentage for 2017 is 14.8.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 The percentage for Male students is 9.4. The percentage for Female students is 6.4. The percentage for 9th grade students is 9.1. The percentage for 10th grade students is 7.2. The percentage for 11th grade students is 7.5. The percentage for 12th grade students is 7.9. The percentage for White students is 7.2.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6.7.  The percentage for 2003 is 6.6.  The percentage for 2005 is 6.0.  The percentage for 2007 is 7.4.  The percentage for 2009 is 6.7.  The percentage for 2011 is 6.9.  The percentage for 2013 is 6.3.  The percentage for 2015 is 8.1.  The percentage for 2017 is 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54.2. The percentage for Male students is 55.4. The percentage for Female students is 53.1. The percentage for 9th grade students is 54.8. The percentage for 10th grade students is 58.1. The percentage for 11th grade students is 55.1. The percentage for 12th grade students is 49.1. The percentage for White students is 54.3.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57.9.  The percentage for 2003 is 56.0.  The percentage for 2005 is 59.2.  The percentage for 2007 is 56.1.  The percentage for 2009 is 58.4.  The percentage for 2011 is 62.2.  The percentage for 2013 is 60.6.  The percentage for 2015 is 55.1.  The percentage for 2017 is 54.2.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34.0. The percentage for Male students is 33.7. The percentage for Female students is 34.2. The percentage for 9th grade students is 13.7. The percentage for 10th grade students is 19.4. The percentage for 11th grade students is 39.9. The percentage for 12th grade students is 49.6. The percentage for White students is 34.6.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26.1. The percentage for Male students is 27.8. The percentage for Female students is 24.1. The percentage for 9th grade students is 25.7. The percentage for 10th grade students is 28.2. The percentage for 11th grade students is 26.8. The percentage for 12th grade students is 23.8. The percentage for White students is 25.5.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28.1.  The percentage for 2003 is 28.4.  The percentage for 2005 is 31.1.  The percentage for 2007 is 27.7.  The percentage for 2009 is 28.1.  The percentage for 2011 is 33.0.  The percentage for 2013 is 31.2.  The percentage for 2015 is 27.9.  The percentage for 2017 is 26.1.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16.6. The percentage for Male students is 18.5. The percentage for Female students is 14.3. The percentage for 9th grade students is 18.2. The percentage for 10th grade students is 16.5. The percentage for 11th grade students is 17.2. The percentage for 12th grade students is 13.9. The percentage for White students is 15.9.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18.3.  The percentage for 2003 is 18.3.  The percentage for 2005 is 20.8.  The percentage for 2007 is 19.1.  The percentage for 2009 is 17.6.  The percentage for 2011 is 20.6.  The percentage for 2013 is 20.4.  The percentage for 2015 is 18.2.  The percentage for 2017 is 16.6.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43.3. The percentage for Male students is 51.0. The percentage for Female students is 35.9. The percentage for 9th grade students is 48.3. The percentage for 10th grade students is 42.9. The percentage for 11th grade students is 42.7. The percentage for 12th grade students is 37.4. The percentage for White students is 43.7.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eat green salad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33.3.  The percentage for 2003 is 32.0.  The percentage for 2005 is 35.8.  The percentage for 2007 is 38.9.  The percentage for 2009 is 36.5.  The percentage for 2011 is 37.1.  The percentage for 2013 is 37.6.  The percentage for 2015 is 42.3.  The percentage for 2017 is 43.3.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29.8. The percentage for Male students is 29.8. The percentage for Female students is 29.9. The percentage for 9th grade students is 32.6. The percentage for 10th grade students is 29.6. The percentage for 11th grade students is 26.1. The percentage for 12th grade students is 30.8. The percentage for White students is 29.2.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eat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19.5.  The percentage for 2003 is 21.2.  The percentage for 2005 is 24.4.  The percentage for 2007 is 25.1.  The percentage for 2009 is 26.3.  The percentage for 2011 is 23.5.  The percentage for 2013 is 26.5.  The percentage for 2015 is 30.8.  The percentage for 2017 is 29.8.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59.7. The percentage for Male students is 61.3. The percentage for Female students is 58.4. The percentage for 9th grade students is 62.1. The percentage for 10th grade students is 56.8. The percentage for 11th grade students is 55.7. The percentage for 12th grade students is 63.8. The percentage for White students is 59.2.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eat carrots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53.2.  The percentage for 2003 is 53.8.  The percentage for 2005 is 52.6.  The percentage for 2007 is 55.3.  The percentage for 2009 is 52.9.  The percentage for 2011 is 56.7.  The percentage for 2013 is 52.8.  The percentage for 2015 is 58.6.  The percentage for 2017 is 59.7.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22.9. The percentage for Male students is 27.9. The percentage for Female students is 17.6. The percentage for 9th grade students is 21.9. The percentage for 10th grade students is 20.4. The percentage for 11th grade students is 23.0. The percentage for 12th grade students is 27.1. The percentage for White students is 22.0.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eat other vegetables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14.6.  The percentage for 2003 is 16.9.  The percentage for 2005 is 16.8.  The percentage for 2007 is 18.3.  The percentage for 2009 is 19.9.  The percentage for 2011 is 18.0.  The percentage for 2013 is 19.0.  The percentage for 2015 is 23.9.  The percentage for 2017 is 22.9.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8.5. The percentage for Male students is 11.1. The percentage for Female students is 5.9. The percentage for 9th grade students is 8.7. The percentage for 10th grade students is 7.0. The percentage for 11th grade students is 8.7. The percentage for 12th grade students is 9.6. The percentage for White students is 8.2.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3.8.  The percentage for 2003 is 4.1.  The percentage for 2005 is 5.1.  The percentage for 2007 is 5.5.  The percentage for 2009 is 6.0.  The percentage for 2011 is 5.6.  The percentage for 2013 is 6.5.  The percentage for 2015 is 8.3.  The percentage for 2017 is 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55.4. The percentage for Male students is 52.7. The percentage for Female students is 57.4. The percentage for 9th grade students is 52.1. The percentage for 10th grade students is 58.8. The percentage for 11th grade students is 58.9. The percentage for 12th grade students is 51.9. The percentage for White students is 55.5.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65.8.  The percentage for 2003 is 65.8.  The percentage for 2005 is 65.7.  The percentage for 2007 is 60.1.  The percentage for 2009 is 62.2.  The percentage for 2011 is 65.1.  The percentage for 2013 is 62.5.  The percentage for 2015 is 55.8.  The percentage for 2017 is 55.4.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35.5.  The percentage for 2015 is 35.1.  The percentage for 2017 is 34.0.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22.5. The percentage for Male students is 23.4. The percentage for Female students is 20.3. The percentage for 9th grade students is 20.1. The percentage for 10th grade students is 23.2. The percentage for 11th grade students is 25.6. The percentage for 12th grade students is 20.7. The percentage for White students is 22.4.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30.7.  The percentage for 2003 is 29.9.  The percentage for 2005 is 27.2.  The percentage for 2007 is 26.1.  The percentage for 2009 is 28.3.  The percentage for 2011 is 33.0.  The percentage for 2013 is 28.6.  The percentage for 2015 is 23.8.  The percentage for 2017 is 22.5.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11.0. The percentage for Male students is 11.5. The percentage for Female students is 9.6. The percentage for 9th grade students is 9.9. The percentage for 10th grade students is 11.9. The percentage for 11th grade students is 14.6. The percentage for 12th grade students is 6.9. The percentage for White students is 10.7.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14.5.  The percentage for 2003 is 16.3.  The percentage for 2005 is 14.5.  The percentage for 2007 is 14.0.  The percentage for 2009 is 14.5.  The percentage for 2011 is 18.7.  The percentage for 2013 is 15.3.  The percentage for 2015 is 12.9.  The percentage for 2017 is 11.0.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did not change from 1999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23.1. The percentage for Male students is 21.1. The percentage for Female students is 25.3. The percentage for 9th grade students is 22.0. The percentage for 10th grade students is 22.7. The percentage for 11th grade students is 24.4. The percentage for 12th grade students is 23.8. The percentage for White students is 23.0.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15.8.  The percentage for 2009 is 18.6.  The percentage for 2011 is 19.8.  The percentage for 2013 is 20.1.  The percentage for 2015 is 21.8.  The percentage for 2017 is 23.1.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26.2. The percentage for Male students is 30.1. The percentage for Female students is 21.4. The percentage for 9th grade students is 23.9. The percentage for 10th grade students is 23.2. The percentage for 11th grade students is 27.9. The percentage for 12th grade students is 29.8. The percentage for White students is 26.4.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45.9.  The percentage for 2009 is 34.5.  The percentage for 2011 is 39.1.  The percentage for 2013 is 38.0.  The percentage for 2015 is 30.1.  The percentage for 2017 is 26.2.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18.1. The percentage for Male students is 22.3. The percentage for Female students is 13.1. The percentage for 9th grade students is 16.2. The percentage for 10th grade students is 17.7. The percentage for 11th grade students is 19.9. The percentage for 12th grade students is 18.3. The percentage for White students is 18.1.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35.2.  The percentage for 2009 is 24.4.  The percentage for 2011 is 28.2.  The percentage for 2013 is 29.5.  The percentage for 2015 is 22.1.  The percentage for 2017 is 18.1.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10.5. The percentage for Male students is 13.4. The percentage for Female students is 7.2. The percentage for 9th grade students is 8.3. The percentage for 10th grade students is 10.8. The percentage for 11th grade students is 12.2. The percentage for 12th grade students is 11.1. The percentage for White students is 10.6.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21.9.  The percentage for 2009 is 14.7.  The percentage for 2011 is 15.6.  The percentage for 2013 is 18.7.  The percentage for 2015 is 13.5.  The percentage for 2017 is 10.5.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23.1. The percentage for Male students is 18.1. The percentage for Female students is 28.1. The percentage for 9th grade students is 17.9. The percentage for 10th grade students is 25.8. The percentage for 11th grade students is 22.1. The percentage for 12th grade students is 27.4. The percentage for White students is 21.8.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17.1.  The percentage for 2015 is 21.2.  The percentage for 2017 is 23.1.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32.6. The percentage for Male students is 38.8. The percentage for Female students is 26.3. The percentage for 9th grade students is 37.2. The percentage for 10th grade students is 30.3. The percentage for 11th grade students is 35.7. The percentage for 12th grade students is 26.1. The percentage for White students is 33.4.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44.2.  The percentage for 2015 is 33.8.  The percentage for 2017 is 32.6.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23.8. The percentage for Male students is 36.9. The percentage for Female students is 9.7. The percentage for 9th grade students is 22.4. The percentage for 10th grade students is 23.0. The percentage for 11th grade students is 24.9. The percentage for 12th grade students is 23.9. The percentage for White students is 23.4.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22.9. The percentage for Male students is 28.9. The percentage for Female students is 16.7. The percentage for 9th grade students is 27.0. The percentage for 10th grade students is 20.5. The percentage for 11th grade students is 24.3. The percentage for 12th grade students is 18.7. The percentage for White students is 23.7.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27.5.  The percentage for 2015 is 20.8.  The percentage for 2017 is 22.9.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11.9. The percentage for Male students is 14.8. The percentage for Female students is 8.8. The percentage for 9th grade students is 14.2. The percentage for 10th grade students is 10.1. The percentage for 11th grade students is 12.8. The percentage for 12th grade students is 9.7. The percentage for White students is 12.4.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14.2.  The percentage for 2015 is 9.9.  The percentage for 2017 is 11.9.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14.0. The percentage for Male students is 16.0. The percentage for Female students is 11.9. The percentage for 9th grade students is 12.8. The percentage for 10th grade students is 15.4. The percentage for 11th grade students is 14.1. The percentage for 12th grade students is 13.7. The percentage for White students is 13.5.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12.4.  The percentage for 2015 is 14.8.  The percentage for 2017 is 14.0.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34.6. The percentage for Male students is 37.4. The percentage for Female students is 31.9. The percentage for 9th grade students is 36.1. The percentage for 10th grade students is 33.6. The percentage for 11th grade students is 34.1. The percentage for 12th grade students is 34.5. The percentage for White students is 34.6.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38.7.  The percentage for 2015 is 34.3.  The percentage for 2017 is 34.6.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44.4. The percentage for Male students is 53.3. The percentage for Female students is 35.4. The percentage for 9th grade students is 53.6. The percentage for 10th grade students is 43.8. The percentage for 11th grade students is 41.2. The percentage for 12th grade students is 38.0. The percentage for White students is 44.2.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2011-2017. This slide shows percentages from 2011 through 2017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52.4.  The percentage for 2013 is 48.5.  The percentage for 2015 is 44.9.  The percentage for 2017 is 44.4.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16.5. The percentage for Male students is 16.1. The percentage for Female students is 17.0. The percentage for 9th grade students is 12.7. The percentage for 10th grade students is 16.3. The percentage for 11th grade students is 14.7. The percentage for 12th grade students is 23.2. The percentage for White students is 16.1.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2011-2017. This slide shows percentages from 2011 through 2017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13.3.  The percentage for 2013 is 15.0.  The percentage for 2015 is 17.2.  The percentage for 2017 is 16.5.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23.4. The percentage for Male students is 30.4. The percentage for Female students is 16.1. The percentage for 9th grade students is 29.9. The percentage for 10th grade students is 23.0. The percentage for 11th grade students is 21.7. The percentage for 12th grade students is 17.6. The percentage for White students is 23.3.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2011-2017. This slide shows percentages from 2011 through 2017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29.0.  The percentage for 2013 is 31.0.  The percentage for 2015 is 25.8.  The percentage for 2017 is 23.4.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23.9. The percentage for Male students is 23.7. The percentage for Female students is 23.7. The percentage for 9th grade students is 25.1. The percentage for 10th grade students is 24.4. The percentage for 11th grade students is 20.1. The percentage for 12th grade students is 25.2. The percentage for White students is 22.9.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42.2.  The percentage for 2003 is 33.9.  The percentage for 2005 is 38.5.  The percentage for 2007 is 32.0.  The percentage for 2009 is 31.5.  The percentage for 2011 is 31.2.  The percentage for 2013 is 32.9.  The percentage for 2015 is 26.8.  The percentage for 2017 is 23.9.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28.7.  The percentage for 1995 is 25.6.  The percentage for 1997 is 25.5.  The percentage for 1999 is 21.5.  The percentage for 2003 is 20.7.  The percentage for 2005 is 22.3.  The percentage for 2007 is 21.3.  The percentage for 2009 is 24.4.  The percentage for 2011 is 20.7.  The percentage for 2013 is 24.3.  The percentage for 2015 is 26.1.  The percentage for 2017 is 23.8.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1999, and increased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40.8. The percentage for Male students is 39.8. The percentage for Female students is 41.7. The percentage for 9th grade students is 44.3. The percentage for 10th grade students is 42.9. The percentage for 11th grade students is 40.1. The percentage for 12th grade students is 36.4. The percentage for White students is 41.4.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27.7.  The percentage for 2009 is 24.1.  The percentage for 2011 is 32.2.  The percentage for 2013 is 41.6.  The percentage for 2015 is 43.4.  The percentage for 2017 is 40.8.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38.5. The percentage for Male students is 46.2. The percentage for Female students is 30.5. The percentage for 9th grade students is 66.0. The percentage for 10th grade students is 34.6. The percentage for 11th grade students is 24.9. The percentage for 12th grade students is 23.3. The percentage for White students is 38.3.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41.0.  The percentage for 1995 is 38.0.  The percentage for 1997 is 35.4.  The percentage for 1999 is 38.2.  The percentage for 2003 is 33.2.  The percentage for 2005 is 36.2.  The percentage for 2007 is 33.2.  The percentage for 2009 is 32.6.  The percentage for 2011 is 35.7.  The percentage for 2013 is 38.2.  The percentage for 2015 is 36.8.  The percentage for 2017 is 38.5.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2009 and did not change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26.9. The percentage for Male students is 30.8. The percentage for Female students is 23.3. The percentage for 9th grade students is 50.8. The percentage for 10th grade students is 24.2. The percentage for 11th grade students is 13.0. The percentage for 12th grade students is 15.4. The percentage for White students is 26.8.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36.3.  The percentage for 1995 is 32.5.  The percentage for 1997 is 26.5.  The percentage for 1999 is 30.7.  The percentage for 2003 is 28.6.  The percentage for 2005 is 31.7.  The percentage for 2007 is 25.5.  The percentage for 2009 is 24.0.  The percentage for 2011 is 27.7.  The percentage for 2013 is 30.7.  The percentage for 2015 is 25.2.  The percentage for 2017 is 26.9.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50.5. The percentage for Male students is 54.3. The percentage for Female students is 46.8. The percentage for 9th grade students is 57.5. The percentage for 10th grade students is 50.2. The percentage for 11th grade students is 47.9. The percentage for 12th grade students is 44.8. The percentage for White students is 50.7.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1999-2017. This slide shows percentages from 1999 through 2017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49.5.  The percentage for 2003 is 52.7.  The percentage for 2005 is 51.9.  The percentage for 2007 is 51.8.  The percentage for 2009 is 52.2.  The percentage for 2011 is 56.9.  The percentage for 2013 is 52.1.  The percentage for 2015 is 51.7.  The percentage for 2017 is 50.5.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18.4. The percentage for Female students is 10.8. The percentage for 9th grade students is 17.1. The percentage for 10th grade students is 15.0. The percentage for 11th grade students is 16.1. The percentage for 12th grade students is 10.7. The percentage for White students is 14.3.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12.3. The percentage for Male students is 13.0. The percentage for Female students is 10.9. The percentage for 9th grade students is 10.5. The percentage for 10th grade students is 10.4. The percentage for 11th grade students is 13.6. The percentage for 12th grade students is 15.5. The percentage for White students is 11.7.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13.1.  The percentage for 2017 is 12.3.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77.1. The percentage for Male students is 74.9. The percentage for Female students is 79.4. The percentage for 9th grade students is 78.8. The percentage for 10th grade students is 72.9. The percentage for 11th grade students is 78.7. The percentage for 12th grade students is 78.3. The percentage for White students is 78.1.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73.3.  The percentage for 2017 is 77.1.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 The percentage for Male students is 2.5. The percentage for Female students is 0.9. The percentage for 9th grade students is 2.7. The percentage for 10th grade students is 2.3. The percentage for 11th grade students is 1.0. The percentage for 12th grade students is 0.4. The percentage for White students is 1.3.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1.4.  The percentage for 2017 is 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23.8. The percentage for Male students is 24.2. The percentage for Female students is 23.3. The percentage for 9th grade students is 22.6. The percentage for 10th grade students is 23.9. The percentage for 11th grade students is 27.6. The percentage for 12th grade students is 22.1. The percentage for White students is 22.7.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4.8. The percentage for Male students is 7.6. The percentage for Female students is 1.5. The percentage for 9th grade students is 3.5. The percentage for 10th grade students is 5.3. The percentage for 11th grade students is 5.8. The percentage for 12th grade students is 4.1. The percentage for White students is 4.7.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2005-2017. This slide shows percentages from 2005 through 2017 for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23.7.  The percentage for 2007 is 24.6.  The percentage for 2009 is 25.7.  The percentage for 2011 is 22.7.  The percentage for 2013 is 20.9.  The percentage for 2015 is 25.9.  The percentage for 2017 is 23.8.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21.6. The percentage for Male students is 23.0. The percentage for Female students is 20.3. The percentage for 9th grade students is 30.5. The percentage for 10th grade students is 20.9. The percentage for 11th grade students is 14.3. The percentage for 12th grade students is 17.9. The percentage for White students is 21.5.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17.5.  The percentage for 2017 is 21.6.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79.0. The percentage for Male students is 74.4. The percentage for Female students is 84.5. The percentage for 9th grade students is 77.9. The percentage for 10th grade students is 76.3. The percentage for 11th grade students is 78.1. The percentage for 12th grade students is 84.4. The percentage for White students is 79.3.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75.7.  The percentage for 2017 is 79.0.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saw a doctor or nurse (for a check-up or physical exam when they were not sick or injured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71.8. The percentage for Male students is 71.3. The percentage for Female students is 72.7. The percentage for 9th grade students is 73.8. The percentage for 10th grade students is 70.9. The percentage for 11th grade students is 73.2. The percentage for 12th grade students is 70.1. The percentage for White students is 72.2.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high school students who would feel comfortable seeking help from one or more adults besides their parents if they had an important question affecting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83.6. The percentage for Male students is 81.2. The percentage for Female students is 85.8. The percentage for 9th grade students is 85.3. The percentage for 10th grade students is 82.7. The percentage for 11th grade students is 82.3. The percentage for 12th grade students is 84.5. The percentage for White students is 84.5.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1993-2017. This slide shows percentages from 1993 through 2017 for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14.1.  The percentage for 1995 is 12.2.  The percentage for 1997 is 10.8.  The percentage for 1999 is 9.8.  The percentage for 2003 is 6.6.  The percentage for 2005 is 8.5.  The percentage for 2007 is 6.9.  The percentage for 2009 is 6.5.  The percentage for 2011 is 5.5.  The percentage for 2013 is 5.5.  The percentage for 2015 is 6.5.  The percentage for 2017 is 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high school students who carried a gun  (not counting the days when they carried a gun only for hunting or for a sport such as target shooting, on at least 1 day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12.0. The percentage for Female students is 2.3. The percentage for 9th grade students is 6.4. The percentage for 10th grade students is 6.2. The percentage for 11th grade students is 6.2. The percentage for 12th grade students is 9.9. The percentage for White students is 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5340b2b4f621413f" /><Relationship Type="http://schemas.openxmlformats.org/officeDocument/2006/relationships/chart" Target="/ppt/slides/charts/chart10.xml" Id="rId3" /><Relationship Type="http://schemas.openxmlformats.org/officeDocument/2006/relationships/notesSlide" Target="/ppt/notesSlides/notesSlide10.xml" Id="Rba893a0cab624b54"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b23b82ae90dc4750" /><Relationship Type="http://schemas.openxmlformats.org/officeDocument/2006/relationships/chart" Target="/ppt/slides/charts/chart11.xml" Id="rId3" /><Relationship Type="http://schemas.openxmlformats.org/officeDocument/2006/relationships/notesSlide" Target="/ppt/notesSlides/notesSlide11.xml" Id="R47ad006b9c9749f0"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f19a6f2e36d94781" /><Relationship Type="http://schemas.openxmlformats.org/officeDocument/2006/relationships/chart" Target="/ppt/slides/charts/chart12.xml" Id="rId3" /><Relationship Type="http://schemas.openxmlformats.org/officeDocument/2006/relationships/notesSlide" Target="/ppt/notesSlides/notesSlide12.xml" Id="Rd46eb0453fff444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394fac5a8dee45e2" /><Relationship Type="http://schemas.openxmlformats.org/officeDocument/2006/relationships/chart" Target="/ppt/slides/charts/chart13.xml" Id="rId3" /><Relationship Type="http://schemas.openxmlformats.org/officeDocument/2006/relationships/notesSlide" Target="/ppt/notesSlides/notesSlide13.xml" Id="Rbffefd4be3d44525"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d5fccd97624f4e22" /><Relationship Type="http://schemas.openxmlformats.org/officeDocument/2006/relationships/chart" Target="/ppt/slides/charts/chart14.xml" Id="rId3" /><Relationship Type="http://schemas.openxmlformats.org/officeDocument/2006/relationships/notesSlide" Target="/ppt/notesSlides/notesSlide14.xml" Id="Rb4fb31f1bff440bc"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70f09774410b4dce" /><Relationship Type="http://schemas.openxmlformats.org/officeDocument/2006/relationships/chart" Target="/ppt/slides/charts/chart15.xml" Id="rId3" /><Relationship Type="http://schemas.openxmlformats.org/officeDocument/2006/relationships/notesSlide" Target="/ppt/notesSlides/notesSlide15.xml" Id="R98b50a9d3afc4bc3"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bea28e375c3a4720" /><Relationship Type="http://schemas.openxmlformats.org/officeDocument/2006/relationships/chart" Target="/ppt/slides/charts/chart16.xml" Id="rId3" /><Relationship Type="http://schemas.openxmlformats.org/officeDocument/2006/relationships/notesSlide" Target="/ppt/notesSlides/notesSlide16.xml" Id="R0d4d0c8aca0c4df7"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8e6bc058825048fd" /><Relationship Type="http://schemas.openxmlformats.org/officeDocument/2006/relationships/chart" Target="/ppt/slides/charts/chart17.xml" Id="rId3" /><Relationship Type="http://schemas.openxmlformats.org/officeDocument/2006/relationships/notesSlide" Target="/ppt/notesSlides/notesSlide17.xml" Id="R88d6a256d0804fb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1030d94180ba4c34" /><Relationship Type="http://schemas.openxmlformats.org/officeDocument/2006/relationships/chart" Target="/ppt/slides/charts/chart18.xml" Id="rId3" /><Relationship Type="http://schemas.openxmlformats.org/officeDocument/2006/relationships/notesSlide" Target="/ppt/notesSlides/notesSlide18.xml" Id="Rc0c6a08d5fc44e43"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d312e9ac85b643ea" /><Relationship Type="http://schemas.openxmlformats.org/officeDocument/2006/relationships/chart" Target="/ppt/slides/charts/chart19.xml" Id="rId3" /><Relationship Type="http://schemas.openxmlformats.org/officeDocument/2006/relationships/notesSlide" Target="/ppt/notesSlides/notesSlide19.xml" Id="Rdd2f8a3a72c7464a"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0263be63d9a44c25" /><Relationship Type="http://schemas.openxmlformats.org/officeDocument/2006/relationships/chart" Target="/ppt/slides/charts/chart1a.xml" Id="rId3" /><Relationship Type="http://schemas.openxmlformats.org/officeDocument/2006/relationships/notesSlide" Target="/ppt/notesSlides/notesSlide1a.xml" Id="R463d1a83b4884e6f"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24ea108cc57c4c50" /><Relationship Type="http://schemas.openxmlformats.org/officeDocument/2006/relationships/chart" Target="/ppt/slides/charts/chart1b.xml" Id="rId3" /><Relationship Type="http://schemas.openxmlformats.org/officeDocument/2006/relationships/notesSlide" Target="/ppt/notesSlides/notesSlide1b.xml" Id="Rb16c949578984406"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776af678da634148" /><Relationship Type="http://schemas.openxmlformats.org/officeDocument/2006/relationships/chart" Target="/ppt/slides/charts/chart1c.xml" Id="rId3" /><Relationship Type="http://schemas.openxmlformats.org/officeDocument/2006/relationships/notesSlide" Target="/ppt/notesSlides/notesSlide1c.xml" Id="Ra476aff441da459f"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278e58b8d3de4c53" /><Relationship Type="http://schemas.openxmlformats.org/officeDocument/2006/relationships/chart" Target="/ppt/slides/charts/chart1d.xml" Id="rId3" /><Relationship Type="http://schemas.openxmlformats.org/officeDocument/2006/relationships/notesSlide" Target="/ppt/notesSlides/notesSlide1d.xml" Id="Rf69eeda2cb8b4760"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dfcee2989c184ac3" /><Relationship Type="http://schemas.openxmlformats.org/officeDocument/2006/relationships/chart" Target="/ppt/slides/charts/chart1e.xml" Id="rId3" /><Relationship Type="http://schemas.openxmlformats.org/officeDocument/2006/relationships/notesSlide" Target="/ppt/notesSlides/notesSlide1e.xml" Id="R5dfb0962d0a04d10"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40b1fd4462ce42c7" /><Relationship Type="http://schemas.openxmlformats.org/officeDocument/2006/relationships/chart" Target="/ppt/slides/charts/chart1f.xml" Id="rId3" /><Relationship Type="http://schemas.openxmlformats.org/officeDocument/2006/relationships/notesSlide" Target="/ppt/notesSlides/notesSlide1f.xml" Id="Rf27ab6f1ee02478b"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0246f0e1f7ca4984" /><Relationship Type="http://schemas.openxmlformats.org/officeDocument/2006/relationships/chart" Target="/ppt/slides/charts/chart20.xml" Id="rId3" /><Relationship Type="http://schemas.openxmlformats.org/officeDocument/2006/relationships/notesSlide" Target="/ppt/notesSlides/notesSlide20.xml" Id="R7a887e7d2d764967"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b6e7b7d05083449b" /><Relationship Type="http://schemas.openxmlformats.org/officeDocument/2006/relationships/chart" Target="/ppt/slides/charts/chart21.xml" Id="rId3" /><Relationship Type="http://schemas.openxmlformats.org/officeDocument/2006/relationships/notesSlide" Target="/ppt/notesSlides/notesSlide21.xml" Id="R4fb17b6bb6ba4bfb"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5d721692428f4df0" /><Relationship Type="http://schemas.openxmlformats.org/officeDocument/2006/relationships/chart" Target="/ppt/slides/charts/chart22.xml" Id="rId3" /><Relationship Type="http://schemas.openxmlformats.org/officeDocument/2006/relationships/notesSlide" Target="/ppt/notesSlides/notesSlide22.xml" Id="Rb40ca921d5484088"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1b2ec25cc648480f" /><Relationship Type="http://schemas.openxmlformats.org/officeDocument/2006/relationships/chart" Target="/ppt/slides/charts/chart23.xml" Id="rId3" /><Relationship Type="http://schemas.openxmlformats.org/officeDocument/2006/relationships/notesSlide" Target="/ppt/notesSlides/notesSlide23.xml" Id="R9fc98172685f4158"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f20803a39bdd42cb" /><Relationship Type="http://schemas.openxmlformats.org/officeDocument/2006/relationships/chart" Target="/ppt/slides/charts/chart24.xml" Id="rId3" /><Relationship Type="http://schemas.openxmlformats.org/officeDocument/2006/relationships/notesSlide" Target="/ppt/notesSlides/notesSlide24.xml" Id="Rf73e78218b9b482c"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882be10977e94621" /><Relationship Type="http://schemas.openxmlformats.org/officeDocument/2006/relationships/chart" Target="/ppt/slides/charts/chart25.xml" Id="rId3" /><Relationship Type="http://schemas.openxmlformats.org/officeDocument/2006/relationships/notesSlide" Target="/ppt/notesSlides/notesSlide25.xml" Id="Rd3bc803230804ced"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eec46ae6237a4049" /><Relationship Type="http://schemas.openxmlformats.org/officeDocument/2006/relationships/chart" Target="/ppt/slides/charts/chart26.xml" Id="rId3" /><Relationship Type="http://schemas.openxmlformats.org/officeDocument/2006/relationships/notesSlide" Target="/ppt/notesSlides/notesSlide26.xml" Id="Rd0231bf9f688436c"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f7feba3f916d46a6" /><Relationship Type="http://schemas.openxmlformats.org/officeDocument/2006/relationships/chart" Target="/ppt/slides/charts/chart27.xml" Id="rId3" /><Relationship Type="http://schemas.openxmlformats.org/officeDocument/2006/relationships/notesSlide" Target="/ppt/notesSlides/notesSlide27.xml" Id="R1141e0836c6749df"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55af23d6230848a9" /><Relationship Type="http://schemas.openxmlformats.org/officeDocument/2006/relationships/chart" Target="/ppt/slides/charts/chart28.xml" Id="rId3" /><Relationship Type="http://schemas.openxmlformats.org/officeDocument/2006/relationships/notesSlide" Target="/ppt/notesSlides/notesSlide28.xml" Id="Rcf8703c83f4a4b2a"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d6b9338803934099" /><Relationship Type="http://schemas.openxmlformats.org/officeDocument/2006/relationships/chart" Target="/ppt/slides/charts/chart29.xml" Id="rId3" /><Relationship Type="http://schemas.openxmlformats.org/officeDocument/2006/relationships/notesSlide" Target="/ppt/notesSlides/notesSlide29.xml" Id="R2fe958cfe1f14275"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4981680c3cbc46f7" /><Relationship Type="http://schemas.openxmlformats.org/officeDocument/2006/relationships/chart" Target="/ppt/slides/charts/chart2a.xml" Id="rId3" /><Relationship Type="http://schemas.openxmlformats.org/officeDocument/2006/relationships/notesSlide" Target="/ppt/notesSlides/notesSlide2a.xml" Id="R04ba11b08f1c42fb"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2b0870bdbcef43b6" /><Relationship Type="http://schemas.openxmlformats.org/officeDocument/2006/relationships/chart" Target="/ppt/slides/charts/chart2b.xml" Id="rId3" /><Relationship Type="http://schemas.openxmlformats.org/officeDocument/2006/relationships/notesSlide" Target="/ppt/notesSlides/notesSlide2b.xml" Id="Rc2b99b2dd3774a84"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a2a4d44b11e24c04" /><Relationship Type="http://schemas.openxmlformats.org/officeDocument/2006/relationships/chart" Target="/ppt/slides/charts/chart2c.xml" Id="rId3" /><Relationship Type="http://schemas.openxmlformats.org/officeDocument/2006/relationships/notesSlide" Target="/ppt/notesSlides/notesSlide2c.xml" Id="Rf2483687ac784c9a"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43143ebd9f0e4cc6" /><Relationship Type="http://schemas.openxmlformats.org/officeDocument/2006/relationships/chart" Target="/ppt/slides/charts/chart2d.xml" Id="rId3" /><Relationship Type="http://schemas.openxmlformats.org/officeDocument/2006/relationships/notesSlide" Target="/ppt/notesSlides/notesSlide2d.xml" Id="R3e686cd0b858408b"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37305b143ea946db" /><Relationship Type="http://schemas.openxmlformats.org/officeDocument/2006/relationships/chart" Target="/ppt/slides/charts/chart2e.xml" Id="rId3" /><Relationship Type="http://schemas.openxmlformats.org/officeDocument/2006/relationships/notesSlide" Target="/ppt/notesSlides/notesSlide2e.xml" Id="R95f584c0bc3b48c4"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40b2e891d5ab4bca" /><Relationship Type="http://schemas.openxmlformats.org/officeDocument/2006/relationships/chart" Target="/ppt/slides/charts/chart2f.xml" Id="rId3" /><Relationship Type="http://schemas.openxmlformats.org/officeDocument/2006/relationships/notesSlide" Target="/ppt/notesSlides/notesSlide2f.xml" Id="R311fc5ec7b9e460a"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a5c4933081184a36" /><Relationship Type="http://schemas.openxmlformats.org/officeDocument/2006/relationships/chart" Target="/ppt/slides/charts/chart3.xml" Id="rId3" /><Relationship Type="http://schemas.openxmlformats.org/officeDocument/2006/relationships/notesSlide" Target="/ppt/notesSlides/notesSlide3.xml" Id="R68b94fc7fe524098"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525932d9960e4b86" /><Relationship Type="http://schemas.openxmlformats.org/officeDocument/2006/relationships/chart" Target="/ppt/slides/charts/chart30.xml" Id="rId3" /><Relationship Type="http://schemas.openxmlformats.org/officeDocument/2006/relationships/notesSlide" Target="/ppt/notesSlides/notesSlide30.xml" Id="R364ea247e56d4ff4"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da5d12f2340b44e7" /><Relationship Type="http://schemas.openxmlformats.org/officeDocument/2006/relationships/chart" Target="/ppt/slides/charts/chart31.xml" Id="rId3" /><Relationship Type="http://schemas.openxmlformats.org/officeDocument/2006/relationships/notesSlide" Target="/ppt/notesSlides/notesSlide31.xml" Id="R6ad68248e57f4c58"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5071ecc900f74a54" /><Relationship Type="http://schemas.openxmlformats.org/officeDocument/2006/relationships/chart" Target="/ppt/slides/charts/chart32.xml" Id="rId3" /><Relationship Type="http://schemas.openxmlformats.org/officeDocument/2006/relationships/notesSlide" Target="/ppt/notesSlides/notesSlide32.xml" Id="R1946882c1f654c36"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86f358af0eff46de" /><Relationship Type="http://schemas.openxmlformats.org/officeDocument/2006/relationships/chart" Target="/ppt/slides/charts/chart33.xml" Id="rId3" /><Relationship Type="http://schemas.openxmlformats.org/officeDocument/2006/relationships/notesSlide" Target="/ppt/notesSlides/notesSlide33.xml" Id="R403e3e0231104d89"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3849d459a2ce4462" /><Relationship Type="http://schemas.openxmlformats.org/officeDocument/2006/relationships/chart" Target="/ppt/slides/charts/chart34.xml" Id="rId3" /><Relationship Type="http://schemas.openxmlformats.org/officeDocument/2006/relationships/notesSlide" Target="/ppt/notesSlides/notesSlide34.xml" Id="R6608a309e3044115"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69f5276a3cb14663" /><Relationship Type="http://schemas.openxmlformats.org/officeDocument/2006/relationships/chart" Target="/ppt/slides/charts/chart35.xml" Id="rId3" /><Relationship Type="http://schemas.openxmlformats.org/officeDocument/2006/relationships/notesSlide" Target="/ppt/notesSlides/notesSlide35.xml" Id="R4fab95d865034188"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5ef8b27448324835" /><Relationship Type="http://schemas.openxmlformats.org/officeDocument/2006/relationships/chart" Target="/ppt/slides/charts/chart36.xml" Id="rId3" /><Relationship Type="http://schemas.openxmlformats.org/officeDocument/2006/relationships/notesSlide" Target="/ppt/notesSlides/notesSlide36.xml" Id="Rfad3a80fdaf84359"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efb8827f5c5541ce" /><Relationship Type="http://schemas.openxmlformats.org/officeDocument/2006/relationships/chart" Target="/ppt/slides/charts/chart37.xml" Id="rId3" /><Relationship Type="http://schemas.openxmlformats.org/officeDocument/2006/relationships/notesSlide" Target="/ppt/notesSlides/notesSlide37.xml" Id="Rcbcdf55916f740a3"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587cfcb80d2a4e3c" /><Relationship Type="http://schemas.openxmlformats.org/officeDocument/2006/relationships/chart" Target="/ppt/slides/charts/chart38.xml" Id="rId3" /><Relationship Type="http://schemas.openxmlformats.org/officeDocument/2006/relationships/notesSlide" Target="/ppt/notesSlides/notesSlide38.xml" Id="R17b104431f17470e"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04cdee87c53c4b04" /><Relationship Type="http://schemas.openxmlformats.org/officeDocument/2006/relationships/chart" Target="/ppt/slides/charts/chart39.xml" Id="rId3" /><Relationship Type="http://schemas.openxmlformats.org/officeDocument/2006/relationships/notesSlide" Target="/ppt/notesSlides/notesSlide39.xml" Id="R15887f348a01454a"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d9d6b6a6eb5b4c1d" /><Relationship Type="http://schemas.openxmlformats.org/officeDocument/2006/relationships/chart" Target="/ppt/slides/charts/chart3a.xml" Id="rId3" /><Relationship Type="http://schemas.openxmlformats.org/officeDocument/2006/relationships/notesSlide" Target="/ppt/notesSlides/notesSlide3a.xml" Id="R26c709ba9ba74c53"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b0fbcd0922854c24" /><Relationship Type="http://schemas.openxmlformats.org/officeDocument/2006/relationships/chart" Target="/ppt/slides/charts/chart3b.xml" Id="rId3" /><Relationship Type="http://schemas.openxmlformats.org/officeDocument/2006/relationships/notesSlide" Target="/ppt/notesSlides/notesSlide3b.xml" Id="R0293d8dbe978445c"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498f88485e384b93" /><Relationship Type="http://schemas.openxmlformats.org/officeDocument/2006/relationships/chart" Target="/ppt/slides/charts/chart3c.xml" Id="rId3" /><Relationship Type="http://schemas.openxmlformats.org/officeDocument/2006/relationships/notesSlide" Target="/ppt/notesSlides/notesSlide3c.xml" Id="R60bce651703d40a0"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79c676550cff450a" /><Relationship Type="http://schemas.openxmlformats.org/officeDocument/2006/relationships/chart" Target="/ppt/slides/charts/chart3d.xml" Id="rId3" /><Relationship Type="http://schemas.openxmlformats.org/officeDocument/2006/relationships/notesSlide" Target="/ppt/notesSlides/notesSlide3d.xml" Id="Rd7a39a70444244ed"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42043c04116b460c" /><Relationship Type="http://schemas.openxmlformats.org/officeDocument/2006/relationships/chart" Target="/ppt/slides/charts/chart3e.xml" Id="rId3" /><Relationship Type="http://schemas.openxmlformats.org/officeDocument/2006/relationships/notesSlide" Target="/ppt/notesSlides/notesSlide3e.xml" Id="Rd4900586cb00451c"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0cf5d38822464b9c" /><Relationship Type="http://schemas.openxmlformats.org/officeDocument/2006/relationships/chart" Target="/ppt/slides/charts/chart3f.xml" Id="rId3" /><Relationship Type="http://schemas.openxmlformats.org/officeDocument/2006/relationships/notesSlide" Target="/ppt/notesSlides/notesSlide3f.xml" Id="R0e4906637c5c4397"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ca576b15931d401e" /><Relationship Type="http://schemas.openxmlformats.org/officeDocument/2006/relationships/chart" Target="/ppt/slides/charts/chart4.xml" Id="rId3" /><Relationship Type="http://schemas.openxmlformats.org/officeDocument/2006/relationships/notesSlide" Target="/ppt/notesSlides/notesSlide4.xml" Id="R8ef7922dbb034cda"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a7cd90692b31481c" /><Relationship Type="http://schemas.openxmlformats.org/officeDocument/2006/relationships/chart" Target="/ppt/slides/charts/chart40.xml" Id="rId3" /><Relationship Type="http://schemas.openxmlformats.org/officeDocument/2006/relationships/notesSlide" Target="/ppt/notesSlides/notesSlide40.xml" Id="R49e3c31267c24203"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219f332872324ffd" /><Relationship Type="http://schemas.openxmlformats.org/officeDocument/2006/relationships/chart" Target="/ppt/slides/charts/chart41.xml" Id="rId3" /><Relationship Type="http://schemas.openxmlformats.org/officeDocument/2006/relationships/notesSlide" Target="/ppt/notesSlides/notesSlide41.xml" Id="Rec3fdbb215d345b6"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456bc8aeb7344495" /><Relationship Type="http://schemas.openxmlformats.org/officeDocument/2006/relationships/chart" Target="/ppt/slides/charts/chart42.xml" Id="rId3" /><Relationship Type="http://schemas.openxmlformats.org/officeDocument/2006/relationships/notesSlide" Target="/ppt/notesSlides/notesSlide42.xml" Id="R65265fc1adea4fdb"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378891f64e714a0a" /><Relationship Type="http://schemas.openxmlformats.org/officeDocument/2006/relationships/chart" Target="/ppt/slides/charts/chart43.xml" Id="rId3" /><Relationship Type="http://schemas.openxmlformats.org/officeDocument/2006/relationships/notesSlide" Target="/ppt/notesSlides/notesSlide43.xml" Id="Rc26e65c0ad644005"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8a070c1ba0b44da7" /><Relationship Type="http://schemas.openxmlformats.org/officeDocument/2006/relationships/chart" Target="/ppt/slides/charts/chart44.xml" Id="rId3" /><Relationship Type="http://schemas.openxmlformats.org/officeDocument/2006/relationships/notesSlide" Target="/ppt/notesSlides/notesSlide44.xml" Id="R37882f92fa0c43d8"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e60153b794a64327" /><Relationship Type="http://schemas.openxmlformats.org/officeDocument/2006/relationships/chart" Target="/ppt/slides/charts/chart45.xml" Id="rId3" /><Relationship Type="http://schemas.openxmlformats.org/officeDocument/2006/relationships/notesSlide" Target="/ppt/notesSlides/notesSlide45.xml" Id="R5edb0bb78a984b53"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ca4ff64ffe684138" /><Relationship Type="http://schemas.openxmlformats.org/officeDocument/2006/relationships/chart" Target="/ppt/slides/charts/chart46.xml" Id="rId3" /><Relationship Type="http://schemas.openxmlformats.org/officeDocument/2006/relationships/notesSlide" Target="/ppt/notesSlides/notesSlide46.xml" Id="Rdc537c51c22747da"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02b25ba00d9a4350" /><Relationship Type="http://schemas.openxmlformats.org/officeDocument/2006/relationships/chart" Target="/ppt/slides/charts/chart47.xml" Id="rId3" /><Relationship Type="http://schemas.openxmlformats.org/officeDocument/2006/relationships/notesSlide" Target="/ppt/notesSlides/notesSlide47.xml" Id="R5fb05b0bf0384566"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0b08b442ea504399" /><Relationship Type="http://schemas.openxmlformats.org/officeDocument/2006/relationships/chart" Target="/ppt/slides/charts/chart48.xml" Id="rId3" /><Relationship Type="http://schemas.openxmlformats.org/officeDocument/2006/relationships/notesSlide" Target="/ppt/notesSlides/notesSlide48.xml" Id="Rc42d927122e74704"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11c0579bd53b4982" /><Relationship Type="http://schemas.openxmlformats.org/officeDocument/2006/relationships/chart" Target="/ppt/slides/charts/chart49.xml" Id="rId3" /><Relationship Type="http://schemas.openxmlformats.org/officeDocument/2006/relationships/notesSlide" Target="/ppt/notesSlides/notesSlide49.xml" Id="Ra72c851df4ee426f"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2be5e4b14d994b92" /><Relationship Type="http://schemas.openxmlformats.org/officeDocument/2006/relationships/chart" Target="/ppt/slides/charts/chart4a.xml" Id="rId3" /><Relationship Type="http://schemas.openxmlformats.org/officeDocument/2006/relationships/notesSlide" Target="/ppt/notesSlides/notesSlide4a.xml" Id="Rb52e2decd68c47a9"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715ba7b1456947ff" /><Relationship Type="http://schemas.openxmlformats.org/officeDocument/2006/relationships/chart" Target="/ppt/slides/charts/chart4b.xml" Id="rId3" /><Relationship Type="http://schemas.openxmlformats.org/officeDocument/2006/relationships/notesSlide" Target="/ppt/notesSlides/notesSlide4b.xml" Id="R933980276d4d4ebe"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454443ac99c84a44" /><Relationship Type="http://schemas.openxmlformats.org/officeDocument/2006/relationships/chart" Target="/ppt/slides/charts/chart4c.xml" Id="rId3" /><Relationship Type="http://schemas.openxmlformats.org/officeDocument/2006/relationships/notesSlide" Target="/ppt/notesSlides/notesSlide4c.xml" Id="R5ba3e02730f04937"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58d960150ea846c3" /><Relationship Type="http://schemas.openxmlformats.org/officeDocument/2006/relationships/chart" Target="/ppt/slides/charts/chart4d.xml" Id="rId3" /><Relationship Type="http://schemas.openxmlformats.org/officeDocument/2006/relationships/notesSlide" Target="/ppt/notesSlides/notesSlide4d.xml" Id="Rdee2017a42c44c79"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d91a9b278b594c5e" /><Relationship Type="http://schemas.openxmlformats.org/officeDocument/2006/relationships/chart" Target="/ppt/slides/charts/chart4e.xml" Id="rId3" /><Relationship Type="http://schemas.openxmlformats.org/officeDocument/2006/relationships/notesSlide" Target="/ppt/notesSlides/notesSlide4e.xml" Id="Rbe1d303e8fc2495b"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89d345815157489b" /><Relationship Type="http://schemas.openxmlformats.org/officeDocument/2006/relationships/chart" Target="/ppt/slides/charts/chart4f.xml" Id="rId3" /><Relationship Type="http://schemas.openxmlformats.org/officeDocument/2006/relationships/notesSlide" Target="/ppt/notesSlides/notesSlide4f.xml" Id="Re21cc65d93f8471a"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bd55bb887c52423b" /><Relationship Type="http://schemas.openxmlformats.org/officeDocument/2006/relationships/chart" Target="/ppt/slides/charts/chart5.xml" Id="rId3" /><Relationship Type="http://schemas.openxmlformats.org/officeDocument/2006/relationships/notesSlide" Target="/ppt/notesSlides/notesSlide5.xml" Id="Ra04e51ac9b134454"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417561e0e4e04195" /><Relationship Type="http://schemas.openxmlformats.org/officeDocument/2006/relationships/chart" Target="/ppt/slides/charts/chart50.xml" Id="rId3" /><Relationship Type="http://schemas.openxmlformats.org/officeDocument/2006/relationships/notesSlide" Target="/ppt/notesSlides/notesSlide50.xml" Id="R995a5fec80314adb"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b6f25c844fd749ae" /><Relationship Type="http://schemas.openxmlformats.org/officeDocument/2006/relationships/chart" Target="/ppt/slides/charts/chart51.xml" Id="rId3" /><Relationship Type="http://schemas.openxmlformats.org/officeDocument/2006/relationships/notesSlide" Target="/ppt/notesSlides/notesSlide51.xml" Id="Rdf4c50c2e947469c"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aee3769a221147cb" /><Relationship Type="http://schemas.openxmlformats.org/officeDocument/2006/relationships/chart" Target="/ppt/slides/charts/chart52.xml" Id="rId3" /><Relationship Type="http://schemas.openxmlformats.org/officeDocument/2006/relationships/notesSlide" Target="/ppt/notesSlides/notesSlide52.xml" Id="R849c7121d5a1410b"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f63641b538104d88" /><Relationship Type="http://schemas.openxmlformats.org/officeDocument/2006/relationships/chart" Target="/ppt/slides/charts/chart53.xml" Id="rId3" /><Relationship Type="http://schemas.openxmlformats.org/officeDocument/2006/relationships/notesSlide" Target="/ppt/notesSlides/notesSlide53.xml" Id="R3cdc27b3c4bf4fe9"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0a16829659df4e7b" /><Relationship Type="http://schemas.openxmlformats.org/officeDocument/2006/relationships/chart" Target="/ppt/slides/charts/chart54.xml" Id="rId3" /><Relationship Type="http://schemas.openxmlformats.org/officeDocument/2006/relationships/notesSlide" Target="/ppt/notesSlides/notesSlide54.xml" Id="Rde56d6598e5246f3"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c6efd44eb35441b3" /><Relationship Type="http://schemas.openxmlformats.org/officeDocument/2006/relationships/chart" Target="/ppt/slides/charts/chart55.xml" Id="rId3" /><Relationship Type="http://schemas.openxmlformats.org/officeDocument/2006/relationships/notesSlide" Target="/ppt/notesSlides/notesSlide55.xml" Id="Rb67c3db658324dde"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425de924e74e4f1e" /><Relationship Type="http://schemas.openxmlformats.org/officeDocument/2006/relationships/chart" Target="/ppt/slides/charts/chart56.xml" Id="rId3" /><Relationship Type="http://schemas.openxmlformats.org/officeDocument/2006/relationships/notesSlide" Target="/ppt/notesSlides/notesSlide56.xml" Id="Rae8bab38da744dba"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01e61578cc3d4144" /><Relationship Type="http://schemas.openxmlformats.org/officeDocument/2006/relationships/chart" Target="/ppt/slides/charts/chart57.xml" Id="rId3" /><Relationship Type="http://schemas.openxmlformats.org/officeDocument/2006/relationships/notesSlide" Target="/ppt/notesSlides/notesSlide57.xml" Id="Rbcb1b79b1b29458a"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58344c6efeeb4ca3" /><Relationship Type="http://schemas.openxmlformats.org/officeDocument/2006/relationships/chart" Target="/ppt/slides/charts/chart58.xml" Id="rId3" /><Relationship Type="http://schemas.openxmlformats.org/officeDocument/2006/relationships/notesSlide" Target="/ppt/notesSlides/notesSlide58.xml" Id="Rab6d17d0c25c4434"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37e1611748734eaf" /><Relationship Type="http://schemas.openxmlformats.org/officeDocument/2006/relationships/chart" Target="/ppt/slides/charts/chart59.xml" Id="rId3" /><Relationship Type="http://schemas.openxmlformats.org/officeDocument/2006/relationships/notesSlide" Target="/ppt/notesSlides/notesSlide59.xml" Id="R89245022385d4fbf"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db1aba8294fb4b1b" /><Relationship Type="http://schemas.openxmlformats.org/officeDocument/2006/relationships/chart" Target="/ppt/slides/charts/chart5a.xml" Id="rId3" /><Relationship Type="http://schemas.openxmlformats.org/officeDocument/2006/relationships/notesSlide" Target="/ppt/notesSlides/notesSlide5a.xml" Id="R2816b1ea43424386"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509f85aa2e134bd8" /><Relationship Type="http://schemas.openxmlformats.org/officeDocument/2006/relationships/chart" Target="/ppt/slides/charts/chart5b.xml" Id="rId3" /><Relationship Type="http://schemas.openxmlformats.org/officeDocument/2006/relationships/notesSlide" Target="/ppt/notesSlides/notesSlide5b.xml" Id="R081edbb1fa924a82"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06becfff06744fdd" /><Relationship Type="http://schemas.openxmlformats.org/officeDocument/2006/relationships/chart" Target="/ppt/slides/charts/chart5c.xml" Id="rId3" /><Relationship Type="http://schemas.openxmlformats.org/officeDocument/2006/relationships/notesSlide" Target="/ppt/notesSlides/notesSlide5c.xml" Id="R1969c55398814252"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e86b134106874c5a" /><Relationship Type="http://schemas.openxmlformats.org/officeDocument/2006/relationships/chart" Target="/ppt/slides/charts/chart5d.xml" Id="rId3" /><Relationship Type="http://schemas.openxmlformats.org/officeDocument/2006/relationships/notesSlide" Target="/ppt/notesSlides/notesSlide5d.xml" Id="Re9eb593c31ff4d87"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570e1461fd784e2e" /><Relationship Type="http://schemas.openxmlformats.org/officeDocument/2006/relationships/chart" Target="/ppt/slides/charts/chart5e.xml" Id="rId3" /><Relationship Type="http://schemas.openxmlformats.org/officeDocument/2006/relationships/notesSlide" Target="/ppt/notesSlides/notesSlide5e.xml" Id="Rae6a78c0ac504641"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b8c73adb676e4773" /><Relationship Type="http://schemas.openxmlformats.org/officeDocument/2006/relationships/chart" Target="/ppt/slides/charts/chart5f.xml" Id="rId3" /><Relationship Type="http://schemas.openxmlformats.org/officeDocument/2006/relationships/notesSlide" Target="/ppt/notesSlides/notesSlide5f.xml" Id="R67a71ddb4f334ac1"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b08638423c8d4b40" /><Relationship Type="http://schemas.openxmlformats.org/officeDocument/2006/relationships/chart" Target="/ppt/slides/charts/chart6.xml" Id="rId3" /><Relationship Type="http://schemas.openxmlformats.org/officeDocument/2006/relationships/notesSlide" Target="/ppt/notesSlides/notesSlide6.xml" Id="R931a7327a2fb420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c11e2e9a1a724ad3" /><Relationship Type="http://schemas.openxmlformats.org/officeDocument/2006/relationships/chart" Target="/ppt/slides/charts/chart60.xml" Id="rId3" /><Relationship Type="http://schemas.openxmlformats.org/officeDocument/2006/relationships/notesSlide" Target="/ppt/notesSlides/notesSlide60.xml" Id="Rbdf4ca17e23e42a8"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2476c2cf7fa54c7e" /><Relationship Type="http://schemas.openxmlformats.org/officeDocument/2006/relationships/chart" Target="/ppt/slides/charts/chart61.xml" Id="rId3" /><Relationship Type="http://schemas.openxmlformats.org/officeDocument/2006/relationships/notesSlide" Target="/ppt/notesSlides/notesSlide61.xml" Id="Rcf7dbb2e8f694b19"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5739f078637b41f4" /><Relationship Type="http://schemas.openxmlformats.org/officeDocument/2006/relationships/chart" Target="/ppt/slides/charts/chart62.xml" Id="rId3" /><Relationship Type="http://schemas.openxmlformats.org/officeDocument/2006/relationships/notesSlide" Target="/ppt/notesSlides/notesSlide62.xml" Id="Rb78b996232134b4d"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765e447edace4186" /><Relationship Type="http://schemas.openxmlformats.org/officeDocument/2006/relationships/chart" Target="/ppt/slides/charts/chart63.xml" Id="rId3" /><Relationship Type="http://schemas.openxmlformats.org/officeDocument/2006/relationships/notesSlide" Target="/ppt/notesSlides/notesSlide63.xml" Id="R783b2836ce1e4140"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0f50a8b46f54499b" /><Relationship Type="http://schemas.openxmlformats.org/officeDocument/2006/relationships/chart" Target="/ppt/slides/charts/chart64.xml" Id="rId3" /><Relationship Type="http://schemas.openxmlformats.org/officeDocument/2006/relationships/notesSlide" Target="/ppt/notesSlides/notesSlide64.xml" Id="R2bd287778d074d8f"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9abb0e82cb394e1e" /><Relationship Type="http://schemas.openxmlformats.org/officeDocument/2006/relationships/chart" Target="/ppt/slides/charts/chart65.xml" Id="rId3" /><Relationship Type="http://schemas.openxmlformats.org/officeDocument/2006/relationships/notesSlide" Target="/ppt/notesSlides/notesSlide65.xml" Id="Rba0568f347ba4950"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bce899ce5ad949cf" /><Relationship Type="http://schemas.openxmlformats.org/officeDocument/2006/relationships/chart" Target="/ppt/slides/charts/chart66.xml" Id="rId3" /><Relationship Type="http://schemas.openxmlformats.org/officeDocument/2006/relationships/notesSlide" Target="/ppt/notesSlides/notesSlide66.xml" Id="R99bdc217c2c840cc"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128cdece9ed040af" /><Relationship Type="http://schemas.openxmlformats.org/officeDocument/2006/relationships/chart" Target="/ppt/slides/charts/chart67.xml" Id="rId3" /><Relationship Type="http://schemas.openxmlformats.org/officeDocument/2006/relationships/notesSlide" Target="/ppt/notesSlides/notesSlide67.xml" Id="R3a3dab26cbb94aa1"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a5e4e047490a4806" /><Relationship Type="http://schemas.openxmlformats.org/officeDocument/2006/relationships/chart" Target="/ppt/slides/charts/chart68.xml" Id="rId3" /><Relationship Type="http://schemas.openxmlformats.org/officeDocument/2006/relationships/notesSlide" Target="/ppt/notesSlides/notesSlide68.xml" Id="R23d42a8dcd5a4361"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5bb25ae74e754dcb" /><Relationship Type="http://schemas.openxmlformats.org/officeDocument/2006/relationships/chart" Target="/ppt/slides/charts/chart69.xml" Id="rId3" /><Relationship Type="http://schemas.openxmlformats.org/officeDocument/2006/relationships/notesSlide" Target="/ppt/notesSlides/notesSlide69.xml" Id="R3e525c778f594ec3"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1904d758b17a49bd" /><Relationship Type="http://schemas.openxmlformats.org/officeDocument/2006/relationships/chart" Target="/ppt/slides/charts/chart6a.xml" Id="rId3" /><Relationship Type="http://schemas.openxmlformats.org/officeDocument/2006/relationships/notesSlide" Target="/ppt/notesSlides/notesSlide6a.xml" Id="R2769e49d21134a69"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50cc5b667a5f4241" /><Relationship Type="http://schemas.openxmlformats.org/officeDocument/2006/relationships/chart" Target="/ppt/slides/charts/chart6b.xml" Id="rId3" /><Relationship Type="http://schemas.openxmlformats.org/officeDocument/2006/relationships/notesSlide" Target="/ppt/notesSlides/notesSlide6b.xml" Id="Refc94a01b2904ca8"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000db217d9e84015" /><Relationship Type="http://schemas.openxmlformats.org/officeDocument/2006/relationships/chart" Target="/ppt/slides/charts/chart6c.xml" Id="rId3" /><Relationship Type="http://schemas.openxmlformats.org/officeDocument/2006/relationships/notesSlide" Target="/ppt/notesSlides/notesSlide6c.xml" Id="Rec64c3c5e4f7414a"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6740a9c5cd4f41f8" /><Relationship Type="http://schemas.openxmlformats.org/officeDocument/2006/relationships/chart" Target="/ppt/slides/charts/chart6d.xml" Id="rId3" /><Relationship Type="http://schemas.openxmlformats.org/officeDocument/2006/relationships/notesSlide" Target="/ppt/notesSlides/notesSlide6d.xml" Id="Re9bf65a40c264cfc"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d0bdf1091cac4b83" /><Relationship Type="http://schemas.openxmlformats.org/officeDocument/2006/relationships/chart" Target="/ppt/slides/charts/chart6e.xml" Id="rId3" /><Relationship Type="http://schemas.openxmlformats.org/officeDocument/2006/relationships/notesSlide" Target="/ppt/notesSlides/notesSlide6e.xml" Id="R358066228ab24b53"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801efd8e27be455d" /><Relationship Type="http://schemas.openxmlformats.org/officeDocument/2006/relationships/chart" Target="/ppt/slides/charts/chart6f.xml" Id="rId3" /><Relationship Type="http://schemas.openxmlformats.org/officeDocument/2006/relationships/notesSlide" Target="/ppt/notesSlides/notesSlide6f.xml" Id="R05473e525a234558"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505fe6491e8a41bf" /><Relationship Type="http://schemas.openxmlformats.org/officeDocument/2006/relationships/chart" Target="/ppt/slides/charts/chart7.xml" Id="rId3" /><Relationship Type="http://schemas.openxmlformats.org/officeDocument/2006/relationships/notesSlide" Target="/ppt/notesSlides/notesSlide7.xml" Id="R0af55594190648f8"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01b9b9ad0f064557" /><Relationship Type="http://schemas.openxmlformats.org/officeDocument/2006/relationships/chart" Target="/ppt/slides/charts/chart70.xml" Id="rId3" /><Relationship Type="http://schemas.openxmlformats.org/officeDocument/2006/relationships/notesSlide" Target="/ppt/notesSlides/notesSlide70.xml" Id="R9f307e18a6ae492e"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dc6800adcc2749f0" /><Relationship Type="http://schemas.openxmlformats.org/officeDocument/2006/relationships/chart" Target="/ppt/slides/charts/chart71.xml" Id="rId3" /><Relationship Type="http://schemas.openxmlformats.org/officeDocument/2006/relationships/notesSlide" Target="/ppt/notesSlides/notesSlide71.xml" Id="Rf9b4680d5acf4e30"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564fcd6caf19484d" /><Relationship Type="http://schemas.openxmlformats.org/officeDocument/2006/relationships/chart" Target="/ppt/slides/charts/chart72.xml" Id="rId3" /><Relationship Type="http://schemas.openxmlformats.org/officeDocument/2006/relationships/notesSlide" Target="/ppt/notesSlides/notesSlide72.xml" Id="R2d068a22189d4996"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70e6bf1d42ec48af" /><Relationship Type="http://schemas.openxmlformats.org/officeDocument/2006/relationships/chart" Target="/ppt/slides/charts/chart73.xml" Id="rId3" /><Relationship Type="http://schemas.openxmlformats.org/officeDocument/2006/relationships/notesSlide" Target="/ppt/notesSlides/notesSlide73.xml" Id="R7f6dd34ceef349de"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166d0862656d4e28" /><Relationship Type="http://schemas.openxmlformats.org/officeDocument/2006/relationships/chart" Target="/ppt/slides/charts/chart74.xml" Id="rId3" /><Relationship Type="http://schemas.openxmlformats.org/officeDocument/2006/relationships/notesSlide" Target="/ppt/notesSlides/notesSlide74.xml" Id="Rb1144303d598499b"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68b7dacdd89e4702" /><Relationship Type="http://schemas.openxmlformats.org/officeDocument/2006/relationships/chart" Target="/ppt/slides/charts/chart75.xml" Id="rId3" /><Relationship Type="http://schemas.openxmlformats.org/officeDocument/2006/relationships/notesSlide" Target="/ppt/notesSlides/notesSlide75.xml" Id="Ra5d35d7fc384475e"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3826c949f1c4487a" /><Relationship Type="http://schemas.openxmlformats.org/officeDocument/2006/relationships/chart" Target="/ppt/slides/charts/chart76.xml" Id="rId3" /><Relationship Type="http://schemas.openxmlformats.org/officeDocument/2006/relationships/notesSlide" Target="/ppt/notesSlides/notesSlide76.xml" Id="R001a0656f4944ade"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d6a6c1ff475c4a11" /><Relationship Type="http://schemas.openxmlformats.org/officeDocument/2006/relationships/chart" Target="/ppt/slides/charts/chart77.xml" Id="rId3" /><Relationship Type="http://schemas.openxmlformats.org/officeDocument/2006/relationships/notesSlide" Target="/ppt/notesSlides/notesSlide77.xml" Id="Ra1bbbef003674224"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19cbbb88669e467a" /><Relationship Type="http://schemas.openxmlformats.org/officeDocument/2006/relationships/chart" Target="/ppt/slides/charts/chart78.xml" Id="rId3" /><Relationship Type="http://schemas.openxmlformats.org/officeDocument/2006/relationships/notesSlide" Target="/ppt/notesSlides/notesSlide78.xml" Id="R36d3504f3f694059"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a516d13a74ea4646" /><Relationship Type="http://schemas.openxmlformats.org/officeDocument/2006/relationships/chart" Target="/ppt/slides/charts/chart79.xml" Id="rId3" /><Relationship Type="http://schemas.openxmlformats.org/officeDocument/2006/relationships/notesSlide" Target="/ppt/notesSlides/notesSlide79.xml" Id="R4d754239e1bc44d0"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70266c27995d42d0" /><Relationship Type="http://schemas.openxmlformats.org/officeDocument/2006/relationships/chart" Target="/ppt/slides/charts/chart7a.xml" Id="rId3" /><Relationship Type="http://schemas.openxmlformats.org/officeDocument/2006/relationships/notesSlide" Target="/ppt/notesSlides/notesSlide7a.xml" Id="R4019926373e04b55"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1b1e49dc27c44a2c" /><Relationship Type="http://schemas.openxmlformats.org/officeDocument/2006/relationships/chart" Target="/ppt/slides/charts/chart7b.xml" Id="rId3" /><Relationship Type="http://schemas.openxmlformats.org/officeDocument/2006/relationships/notesSlide" Target="/ppt/notesSlides/notesSlide7b.xml" Id="Re2173aa4b31e4cc1"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b2fc666481d64e78" /><Relationship Type="http://schemas.openxmlformats.org/officeDocument/2006/relationships/chart" Target="/ppt/slides/charts/chart7c.xml" Id="rId3" /><Relationship Type="http://schemas.openxmlformats.org/officeDocument/2006/relationships/notesSlide" Target="/ppt/notesSlides/notesSlide7c.xml" Id="R2269b1bcfa364484"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40936065332842b1" /><Relationship Type="http://schemas.openxmlformats.org/officeDocument/2006/relationships/chart" Target="/ppt/slides/charts/chart7d.xml" Id="rId3" /><Relationship Type="http://schemas.openxmlformats.org/officeDocument/2006/relationships/notesSlide" Target="/ppt/notesSlides/notesSlide7d.xml" Id="R08499393f4ff4a20"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31d62e5735ee4093" /><Relationship Type="http://schemas.openxmlformats.org/officeDocument/2006/relationships/chart" Target="/ppt/slides/charts/chart7e.xml" Id="rId3" /><Relationship Type="http://schemas.openxmlformats.org/officeDocument/2006/relationships/notesSlide" Target="/ppt/notesSlides/notesSlide7e.xml" Id="R4b65e4f6e3d6443b"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9fdb08273727476e" /><Relationship Type="http://schemas.openxmlformats.org/officeDocument/2006/relationships/chart" Target="/ppt/slides/charts/chart7f.xml" Id="rId3" /><Relationship Type="http://schemas.openxmlformats.org/officeDocument/2006/relationships/notesSlide" Target="/ppt/notesSlides/notesSlide7f.xml" Id="R01620255242b4821"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c619a30671624173" /><Relationship Type="http://schemas.openxmlformats.org/officeDocument/2006/relationships/chart" Target="/ppt/slides/charts/chart8.xml" Id="rId3" /><Relationship Type="http://schemas.openxmlformats.org/officeDocument/2006/relationships/notesSlide" Target="/ppt/notesSlides/notesSlide8.xml" Id="Rd131d70b10434c1d"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c11849b3735245a3" /><Relationship Type="http://schemas.openxmlformats.org/officeDocument/2006/relationships/chart" Target="/ppt/slides/charts/chart80.xml" Id="rId3" /><Relationship Type="http://schemas.openxmlformats.org/officeDocument/2006/relationships/notesSlide" Target="/ppt/notesSlides/notesSlide80.xml" Id="Ra0c0cb92f95b4d94"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71b699dd7eca4b81" /><Relationship Type="http://schemas.openxmlformats.org/officeDocument/2006/relationships/chart" Target="/ppt/slides/charts/chart81.xml" Id="rId3" /><Relationship Type="http://schemas.openxmlformats.org/officeDocument/2006/relationships/notesSlide" Target="/ppt/notesSlides/notesSlide81.xml" Id="R490810340b0142b3"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e626a170d9ca4787" /><Relationship Type="http://schemas.openxmlformats.org/officeDocument/2006/relationships/chart" Target="/ppt/slides/charts/chart82.xml" Id="rId3" /><Relationship Type="http://schemas.openxmlformats.org/officeDocument/2006/relationships/notesSlide" Target="/ppt/notesSlides/notesSlide82.xml" Id="Rfd16bab500d54c26"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e017a9d054554350" /><Relationship Type="http://schemas.openxmlformats.org/officeDocument/2006/relationships/chart" Target="/ppt/slides/charts/chart83.xml" Id="rId3" /><Relationship Type="http://schemas.openxmlformats.org/officeDocument/2006/relationships/notesSlide" Target="/ppt/notesSlides/notesSlide83.xml" Id="R176c36efb5724ed4"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d0d9b1bcda4e4bee" /><Relationship Type="http://schemas.openxmlformats.org/officeDocument/2006/relationships/chart" Target="/ppt/slides/charts/chart84.xml" Id="rId3" /><Relationship Type="http://schemas.openxmlformats.org/officeDocument/2006/relationships/notesSlide" Target="/ppt/notesSlides/notesSlide84.xml" Id="R28ccae12851046d8"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072412089f8c4df8" /><Relationship Type="http://schemas.openxmlformats.org/officeDocument/2006/relationships/chart" Target="/ppt/slides/charts/chart85.xml" Id="rId3" /><Relationship Type="http://schemas.openxmlformats.org/officeDocument/2006/relationships/notesSlide" Target="/ppt/notesSlides/notesSlide85.xml" Id="R80ecfae3041646d1"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86fb1d8b0fd74058" /><Relationship Type="http://schemas.openxmlformats.org/officeDocument/2006/relationships/chart" Target="/ppt/slides/charts/chart86.xml" Id="rId3" /><Relationship Type="http://schemas.openxmlformats.org/officeDocument/2006/relationships/notesSlide" Target="/ppt/notesSlides/notesSlide86.xml" Id="R379f9766b39942c1"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b78dca07ac214cfe" /><Relationship Type="http://schemas.openxmlformats.org/officeDocument/2006/relationships/chart" Target="/ppt/slides/charts/chart87.xml" Id="rId3" /><Relationship Type="http://schemas.openxmlformats.org/officeDocument/2006/relationships/notesSlide" Target="/ppt/notesSlides/notesSlide87.xml" Id="R47c86de4855c4c37"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3e4541835d6347ad" /><Relationship Type="http://schemas.openxmlformats.org/officeDocument/2006/relationships/chart" Target="/ppt/slides/charts/chart88.xml" Id="rId3" /><Relationship Type="http://schemas.openxmlformats.org/officeDocument/2006/relationships/notesSlide" Target="/ppt/notesSlides/notesSlide88.xml" Id="R5e0ce2395dde4cab"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e38514dff7734adf" /><Relationship Type="http://schemas.openxmlformats.org/officeDocument/2006/relationships/chart" Target="/ppt/slides/charts/chart89.xml" Id="rId3" /><Relationship Type="http://schemas.openxmlformats.org/officeDocument/2006/relationships/notesSlide" Target="/ppt/notesSlides/notesSlide89.xml" Id="R424416336eec438c"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f02cd1028232461e" /><Relationship Type="http://schemas.openxmlformats.org/officeDocument/2006/relationships/chart" Target="/ppt/slides/charts/chart8a.xml" Id="rId3" /><Relationship Type="http://schemas.openxmlformats.org/officeDocument/2006/relationships/notesSlide" Target="/ppt/notesSlides/notesSlide8a.xml" Id="Re530d2a50def46dd"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e5525b60acb24d5e" /><Relationship Type="http://schemas.openxmlformats.org/officeDocument/2006/relationships/chart" Target="/ppt/slides/charts/chart8b.xml" Id="rId3" /><Relationship Type="http://schemas.openxmlformats.org/officeDocument/2006/relationships/notesSlide" Target="/ppt/notesSlides/notesSlide8b.xml" Id="R49454ae05047426b"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e5faf291e7cc4ad2" /><Relationship Type="http://schemas.openxmlformats.org/officeDocument/2006/relationships/chart" Target="/ppt/slides/charts/chart8c.xml" Id="rId3" /><Relationship Type="http://schemas.openxmlformats.org/officeDocument/2006/relationships/notesSlide" Target="/ppt/notesSlides/notesSlide8c.xml" Id="Rc9af534dab284a84"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93fea10ff8e34efe" /><Relationship Type="http://schemas.openxmlformats.org/officeDocument/2006/relationships/chart" Target="/ppt/slides/charts/chart8d.xml" Id="rId3" /><Relationship Type="http://schemas.openxmlformats.org/officeDocument/2006/relationships/notesSlide" Target="/ppt/notesSlides/notesSlide8d.xml" Id="R410c3f3b299948cc"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187b0f5d7fff4dcc" /><Relationship Type="http://schemas.openxmlformats.org/officeDocument/2006/relationships/chart" Target="/ppt/slides/charts/chart8e.xml" Id="rId3" /><Relationship Type="http://schemas.openxmlformats.org/officeDocument/2006/relationships/notesSlide" Target="/ppt/notesSlides/notesSlide8e.xml" Id="R93c0fc63da424138"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a72058dd04994692" /><Relationship Type="http://schemas.openxmlformats.org/officeDocument/2006/relationships/chart" Target="/ppt/slides/charts/chart8f.xml" Id="rId3" /><Relationship Type="http://schemas.openxmlformats.org/officeDocument/2006/relationships/notesSlide" Target="/ppt/notesSlides/notesSlide8f.xml" Id="Rbfb5fd3933004c9d"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665ded397a374e39" /><Relationship Type="http://schemas.openxmlformats.org/officeDocument/2006/relationships/chart" Target="/ppt/slides/charts/chart9.xml" Id="rId3" /><Relationship Type="http://schemas.openxmlformats.org/officeDocument/2006/relationships/notesSlide" Target="/ppt/notesSlides/notesSlide9.xml" Id="Rd8c282e0e02d4f2f"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f04122269f94441a" /><Relationship Type="http://schemas.openxmlformats.org/officeDocument/2006/relationships/chart" Target="/ppt/slides/charts/chart90.xml" Id="rId3" /><Relationship Type="http://schemas.openxmlformats.org/officeDocument/2006/relationships/notesSlide" Target="/ppt/notesSlides/notesSlide90.xml" Id="Rc473992218964711"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25f3577093554777" /><Relationship Type="http://schemas.openxmlformats.org/officeDocument/2006/relationships/chart" Target="/ppt/slides/charts/chart91.xml" Id="rId3" /><Relationship Type="http://schemas.openxmlformats.org/officeDocument/2006/relationships/notesSlide" Target="/ppt/notesSlides/notesSlide91.xml" Id="Re0bd2b3714904927"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9d4be2e4c46e4a5d" /><Relationship Type="http://schemas.openxmlformats.org/officeDocument/2006/relationships/chart" Target="/ppt/slides/charts/chart92.xml" Id="rId3" /><Relationship Type="http://schemas.openxmlformats.org/officeDocument/2006/relationships/notesSlide" Target="/ppt/notesSlides/notesSlide92.xml" Id="R166ce1b406de41b3"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642ad25c1723416d" /><Relationship Type="http://schemas.openxmlformats.org/officeDocument/2006/relationships/chart" Target="/ppt/slides/charts/chart93.xml" Id="rId3" /><Relationship Type="http://schemas.openxmlformats.org/officeDocument/2006/relationships/notesSlide" Target="/ppt/notesSlides/notesSlide93.xml" Id="R40b84ef869864650"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3758b1953d5e4a66" /><Relationship Type="http://schemas.openxmlformats.org/officeDocument/2006/relationships/chart" Target="/ppt/slides/charts/chart94.xml" Id="rId3" /><Relationship Type="http://schemas.openxmlformats.org/officeDocument/2006/relationships/notesSlide" Target="/ppt/notesSlides/notesSlide94.xml" Id="Rfd0acf7e91834cd8"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4b7f39d9d9ad42de" /><Relationship Type="http://schemas.openxmlformats.org/officeDocument/2006/relationships/chart" Target="/ppt/slides/charts/chart95.xml" Id="rId3" /><Relationship Type="http://schemas.openxmlformats.org/officeDocument/2006/relationships/notesSlide" Target="/ppt/notesSlides/notesSlide95.xml" Id="R1181a3877c5a4fc5"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e8c82f977b8d465a" /><Relationship Type="http://schemas.openxmlformats.org/officeDocument/2006/relationships/chart" Target="/ppt/slides/charts/chart96.xml" Id="rId3" /><Relationship Type="http://schemas.openxmlformats.org/officeDocument/2006/relationships/notesSlide" Target="/ppt/notesSlides/notesSlide96.xml" Id="Refef2ccfd20c4fb3"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2ddf68a91a3d4a18" /><Relationship Type="http://schemas.openxmlformats.org/officeDocument/2006/relationships/chart" Target="/ppt/slides/charts/chart97.xml" Id="rId3" /><Relationship Type="http://schemas.openxmlformats.org/officeDocument/2006/relationships/notesSlide" Target="/ppt/notesSlides/notesSlide97.xml" Id="Rf402d36c5fbd432d"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6945a1dd8e9c4f9a" /><Relationship Type="http://schemas.openxmlformats.org/officeDocument/2006/relationships/chart" Target="/ppt/slides/charts/chart98.xml" Id="rId3" /><Relationship Type="http://schemas.openxmlformats.org/officeDocument/2006/relationships/notesSlide" Target="/ppt/notesSlides/notesSlide98.xml" Id="R71a73ac9c12047bf"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4a187af3888e42e9" /><Relationship Type="http://schemas.openxmlformats.org/officeDocument/2006/relationships/chart" Target="/ppt/slides/charts/chart99.xml" Id="rId3" /><Relationship Type="http://schemas.openxmlformats.org/officeDocument/2006/relationships/notesSlide" Target="/ppt/notesSlides/notesSlide99.xml" Id="R7d8620d722634561"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385c8dc4fc16481c" /><Relationship Type="http://schemas.openxmlformats.org/officeDocument/2006/relationships/chart" Target="/ppt/slides/charts/chart9a.xml" Id="rId3" /><Relationship Type="http://schemas.openxmlformats.org/officeDocument/2006/relationships/notesSlide" Target="/ppt/notesSlides/notesSlide9a.xml" Id="Rc9fb53fbc4084bd3"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78a96175ba3b4f9a" /><Relationship Type="http://schemas.openxmlformats.org/officeDocument/2006/relationships/chart" Target="/ppt/slides/charts/chart9b.xml" Id="rId3" /><Relationship Type="http://schemas.openxmlformats.org/officeDocument/2006/relationships/notesSlide" Target="/ppt/notesSlides/notesSlide9b.xml" Id="R91d5712ee0d84b28"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aa3f63a86f1f4c44" /><Relationship Type="http://schemas.openxmlformats.org/officeDocument/2006/relationships/chart" Target="/ppt/slides/charts/chart9c.xml" Id="rId3" /><Relationship Type="http://schemas.openxmlformats.org/officeDocument/2006/relationships/notesSlide" Target="/ppt/notesSlides/notesSlide9c.xml" Id="R6d670a8a7afa40e4"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d8d6232b202148a0" /><Relationship Type="http://schemas.openxmlformats.org/officeDocument/2006/relationships/chart" Target="/ppt/slides/charts/chart9d.xml" Id="rId3" /><Relationship Type="http://schemas.openxmlformats.org/officeDocument/2006/relationships/notesSlide" Target="/ppt/notesSlides/notesSlide9d.xml" Id="Refc04c0fa8344b96"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ed09b27f85ed4a40" /><Relationship Type="http://schemas.openxmlformats.org/officeDocument/2006/relationships/chart" Target="/ppt/slides/charts/chart9e.xml" Id="rId3" /><Relationship Type="http://schemas.openxmlformats.org/officeDocument/2006/relationships/notesSlide" Target="/ppt/notesSlides/notesSlide9e.xml" Id="R78a9f09cb7834006"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ca50736824a44780" /><Relationship Type="http://schemas.openxmlformats.org/officeDocument/2006/relationships/chart" Target="/ppt/slides/charts/chart9f.xml" Id="rId3" /><Relationship Type="http://schemas.openxmlformats.org/officeDocument/2006/relationships/notesSlide" Target="/ppt/notesSlides/notesSlide9f.xml" Id="Rc6320fe5fb334f33"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fef57fa6dc574662" /><Relationship Type="http://schemas.openxmlformats.org/officeDocument/2006/relationships/chart" Target="/ppt/slides/charts/charta.xml" Id="rId3" /><Relationship Type="http://schemas.openxmlformats.org/officeDocument/2006/relationships/notesSlide" Target="/ppt/notesSlides/notesSlidea.xml" Id="R441c010d3ac44b03"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73bfa931e48a4d55" /><Relationship Type="http://schemas.openxmlformats.org/officeDocument/2006/relationships/chart" Target="/ppt/slides/charts/charta0.xml" Id="rId3" /><Relationship Type="http://schemas.openxmlformats.org/officeDocument/2006/relationships/notesSlide" Target="/ppt/notesSlides/notesSlidea0.xml" Id="R613d950775974e24"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ca651c18937148c4" /><Relationship Type="http://schemas.openxmlformats.org/officeDocument/2006/relationships/chart" Target="/ppt/slides/charts/charta1.xml" Id="rId3" /><Relationship Type="http://schemas.openxmlformats.org/officeDocument/2006/relationships/notesSlide" Target="/ppt/notesSlides/notesSlidea1.xml" Id="R5ecec8b8a1fa40e4"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2d79d6feaa554b44" /><Relationship Type="http://schemas.openxmlformats.org/officeDocument/2006/relationships/chart" Target="/ppt/slides/charts/charta2.xml" Id="rId3" /><Relationship Type="http://schemas.openxmlformats.org/officeDocument/2006/relationships/notesSlide" Target="/ppt/notesSlides/notesSlidea2.xml" Id="Rda544093d9464ca6"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27d9110497824ba0" /><Relationship Type="http://schemas.openxmlformats.org/officeDocument/2006/relationships/chart" Target="/ppt/slides/charts/charta3.xml" Id="rId3" /><Relationship Type="http://schemas.openxmlformats.org/officeDocument/2006/relationships/notesSlide" Target="/ppt/notesSlides/notesSlidea3.xml" Id="R3a2466f9535142f3"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c22c035de2e84dc7" /><Relationship Type="http://schemas.openxmlformats.org/officeDocument/2006/relationships/chart" Target="/ppt/slides/charts/charta4.xml" Id="rId3" /><Relationship Type="http://schemas.openxmlformats.org/officeDocument/2006/relationships/notesSlide" Target="/ppt/notesSlides/notesSlidea4.xml" Id="Rd00f3ba1673e4dc9"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c9d6d9b6259246b6" /><Relationship Type="http://schemas.openxmlformats.org/officeDocument/2006/relationships/chart" Target="/ppt/slides/charts/charta5.xml" Id="rId3" /><Relationship Type="http://schemas.openxmlformats.org/officeDocument/2006/relationships/notesSlide" Target="/ppt/notesSlides/notesSlidea5.xml" Id="R6322a43975e142ff"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6ed3eaddb6a043b6" /><Relationship Type="http://schemas.openxmlformats.org/officeDocument/2006/relationships/chart" Target="/ppt/slides/charts/charta6.xml" Id="rId3" /><Relationship Type="http://schemas.openxmlformats.org/officeDocument/2006/relationships/notesSlide" Target="/ppt/notesSlides/notesSlidea6.xml" Id="R95e39dd0152340e4"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83515aa460ea4bbb" /><Relationship Type="http://schemas.openxmlformats.org/officeDocument/2006/relationships/chart" Target="/ppt/slides/charts/charta7.xml" Id="rId3" /><Relationship Type="http://schemas.openxmlformats.org/officeDocument/2006/relationships/notesSlide" Target="/ppt/notesSlides/notesSlidea7.xml" Id="Rad013b4a64c34843"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25705332f48848b6" /><Relationship Type="http://schemas.openxmlformats.org/officeDocument/2006/relationships/chart" Target="/ppt/slides/charts/charta8.xml" Id="rId3" /><Relationship Type="http://schemas.openxmlformats.org/officeDocument/2006/relationships/notesSlide" Target="/ppt/notesSlides/notesSlidea8.xml" Id="R9745609894a44a4f"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fcca54b2412f4f1c" /><Relationship Type="http://schemas.openxmlformats.org/officeDocument/2006/relationships/chart" Target="/ppt/slides/charts/charta9.xml" Id="rId3" /><Relationship Type="http://schemas.openxmlformats.org/officeDocument/2006/relationships/notesSlide" Target="/ppt/notesSlides/notesSlidea9.xml" Id="R355e78b9a44e4763"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7a3c3c3ea21745d6" /><Relationship Type="http://schemas.openxmlformats.org/officeDocument/2006/relationships/chart" Target="/ppt/slides/charts/chartaa.xml" Id="rId3" /><Relationship Type="http://schemas.openxmlformats.org/officeDocument/2006/relationships/notesSlide" Target="/ppt/notesSlides/notesSlideaa.xml" Id="Rb5b284bb31b44d77"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f33de704b65248ef" /><Relationship Type="http://schemas.openxmlformats.org/officeDocument/2006/relationships/chart" Target="/ppt/slides/charts/chartab.xml" Id="rId3" /><Relationship Type="http://schemas.openxmlformats.org/officeDocument/2006/relationships/notesSlide" Target="/ppt/notesSlides/notesSlideab.xml" Id="R6712693dab634089"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0f3bf49eaff44414" /><Relationship Type="http://schemas.openxmlformats.org/officeDocument/2006/relationships/chart" Target="/ppt/slides/charts/chartac.xml" Id="rId3" /><Relationship Type="http://schemas.openxmlformats.org/officeDocument/2006/relationships/notesSlide" Target="/ppt/notesSlides/notesSlideac.xml" Id="R8062e98388d7459e"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072374e1c0df493b" /><Relationship Type="http://schemas.openxmlformats.org/officeDocument/2006/relationships/chart" Target="/ppt/slides/charts/chartad.xml" Id="rId3" /><Relationship Type="http://schemas.openxmlformats.org/officeDocument/2006/relationships/notesSlide" Target="/ppt/notesSlides/notesSlidead.xml" Id="R503ad83352ea44f4"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143adc63ec0b40a1" /><Relationship Type="http://schemas.openxmlformats.org/officeDocument/2006/relationships/chart" Target="/ppt/slides/charts/chartae.xml" Id="rId3" /><Relationship Type="http://schemas.openxmlformats.org/officeDocument/2006/relationships/notesSlide" Target="/ppt/notesSlides/notesSlideae.xml" Id="R29cbbe703cf04a67"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bcc170b6f0bc4c50" /><Relationship Type="http://schemas.openxmlformats.org/officeDocument/2006/relationships/chart" Target="/ppt/slides/charts/chartaf.xml" Id="rId3" /><Relationship Type="http://schemas.openxmlformats.org/officeDocument/2006/relationships/notesSlide" Target="/ppt/notesSlides/notesSlideaf.xml" Id="Rf9ac0eb78ffe466e"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0c5d5356cd7746db" /><Relationship Type="http://schemas.openxmlformats.org/officeDocument/2006/relationships/chart" Target="/ppt/slides/charts/chartb.xml" Id="rId3" /><Relationship Type="http://schemas.openxmlformats.org/officeDocument/2006/relationships/notesSlide" Target="/ppt/notesSlides/notesSlideb.xml" Id="R5d16dc6049724039"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45c3b69ec4aa41a8" /><Relationship Type="http://schemas.openxmlformats.org/officeDocument/2006/relationships/chart" Target="/ppt/slides/charts/chartb0.xml" Id="rId3" /><Relationship Type="http://schemas.openxmlformats.org/officeDocument/2006/relationships/notesSlide" Target="/ppt/notesSlides/notesSlideb0.xml" Id="R1bb0304dd43247e2"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d1ce38fd8bff4623" /><Relationship Type="http://schemas.openxmlformats.org/officeDocument/2006/relationships/chart" Target="/ppt/slides/charts/chartb1.xml" Id="rId3" /><Relationship Type="http://schemas.openxmlformats.org/officeDocument/2006/relationships/notesSlide" Target="/ppt/notesSlides/notesSlideb1.xml" Id="Red91ac9189784be5"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2bef474fddfb4108" /><Relationship Type="http://schemas.openxmlformats.org/officeDocument/2006/relationships/chart" Target="/ppt/slides/charts/chartb2.xml" Id="rId3" /><Relationship Type="http://schemas.openxmlformats.org/officeDocument/2006/relationships/notesSlide" Target="/ppt/notesSlides/notesSlideb2.xml" Id="Rad47fda1296740fb"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06a0117e8a704def" /><Relationship Type="http://schemas.openxmlformats.org/officeDocument/2006/relationships/chart" Target="/ppt/slides/charts/chartb3.xml" Id="rId3" /><Relationship Type="http://schemas.openxmlformats.org/officeDocument/2006/relationships/notesSlide" Target="/ppt/notesSlides/notesSlideb3.xml" Id="R155748394c854374"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85d83faa4c514dbd" /><Relationship Type="http://schemas.openxmlformats.org/officeDocument/2006/relationships/chart" Target="/ppt/slides/charts/chartb4.xml" Id="rId3" /><Relationship Type="http://schemas.openxmlformats.org/officeDocument/2006/relationships/notesSlide" Target="/ppt/notesSlides/notesSlideb4.xml" Id="R69575254373d4c23"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085d91f02e694501" /><Relationship Type="http://schemas.openxmlformats.org/officeDocument/2006/relationships/chart" Target="/ppt/slides/charts/chartb5.xml" Id="rId3" /><Relationship Type="http://schemas.openxmlformats.org/officeDocument/2006/relationships/notesSlide" Target="/ppt/notesSlides/notesSlideb5.xml" Id="Rfa120feeb8af4197"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27934ec8ed6b4eb8" /><Relationship Type="http://schemas.openxmlformats.org/officeDocument/2006/relationships/chart" Target="/ppt/slides/charts/chartb6.xml" Id="rId3" /><Relationship Type="http://schemas.openxmlformats.org/officeDocument/2006/relationships/notesSlide" Target="/ppt/notesSlides/notesSlideb6.xml" Id="Rad0504f3e412429f"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f57f761214964a3d" /><Relationship Type="http://schemas.openxmlformats.org/officeDocument/2006/relationships/chart" Target="/ppt/slides/charts/chartb7.xml" Id="rId3" /><Relationship Type="http://schemas.openxmlformats.org/officeDocument/2006/relationships/notesSlide" Target="/ppt/notesSlides/notesSlideb7.xml" Id="R54a5eb785f5640ce"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916193c6d0cd4d3d" /><Relationship Type="http://schemas.openxmlformats.org/officeDocument/2006/relationships/chart" Target="/ppt/slides/charts/chartb8.xml" Id="rId3" /><Relationship Type="http://schemas.openxmlformats.org/officeDocument/2006/relationships/notesSlide" Target="/ppt/notesSlides/notesSlideb8.xml" Id="Rc31f6ce5b4694fa3"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b2135d4e31164153" /><Relationship Type="http://schemas.openxmlformats.org/officeDocument/2006/relationships/chart" Target="/ppt/slides/charts/chartb9.xml" Id="rId3" /><Relationship Type="http://schemas.openxmlformats.org/officeDocument/2006/relationships/notesSlide" Target="/ppt/notesSlides/notesSlideb9.xml" Id="R0756e898afde4a89"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3e9a8463e0f64c11" /><Relationship Type="http://schemas.openxmlformats.org/officeDocument/2006/relationships/chart" Target="/ppt/slides/charts/chartba.xml" Id="rId3" /><Relationship Type="http://schemas.openxmlformats.org/officeDocument/2006/relationships/notesSlide" Target="/ppt/notesSlides/notesSlideba.xml" Id="Rbd080341b9704a33"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6ecaba105a824550" /><Relationship Type="http://schemas.openxmlformats.org/officeDocument/2006/relationships/chart" Target="/ppt/slides/charts/chartbb.xml" Id="rId3" /><Relationship Type="http://schemas.openxmlformats.org/officeDocument/2006/relationships/notesSlide" Target="/ppt/notesSlides/notesSlidebb.xml" Id="Rdb18531c01864fbd"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a86aa8935dc445ad" /><Relationship Type="http://schemas.openxmlformats.org/officeDocument/2006/relationships/chart" Target="/ppt/slides/charts/chartbc.xml" Id="rId3" /><Relationship Type="http://schemas.openxmlformats.org/officeDocument/2006/relationships/notesSlide" Target="/ppt/notesSlides/notesSlidebc.xml" Id="Ra3ec90cc0d894140"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8ae8c50c71ac42a1" /><Relationship Type="http://schemas.openxmlformats.org/officeDocument/2006/relationships/chart" Target="/ppt/slides/charts/chartbd.xml" Id="rId3" /><Relationship Type="http://schemas.openxmlformats.org/officeDocument/2006/relationships/notesSlide" Target="/ppt/notesSlides/notesSlidebd.xml" Id="Rcd8d95e5d8a14675"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47c76b9ba2a04ea8" /><Relationship Type="http://schemas.openxmlformats.org/officeDocument/2006/relationships/chart" Target="/ppt/slides/charts/chartbe.xml" Id="rId3" /><Relationship Type="http://schemas.openxmlformats.org/officeDocument/2006/relationships/notesSlide" Target="/ppt/notesSlides/notesSlidebe.xml" Id="R5dc8797e60c34ac5"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09a1722cb71d44e4" /><Relationship Type="http://schemas.openxmlformats.org/officeDocument/2006/relationships/chart" Target="/ppt/slides/charts/chartbf.xml" Id="rId3" /><Relationship Type="http://schemas.openxmlformats.org/officeDocument/2006/relationships/notesSlide" Target="/ppt/notesSlides/notesSlidebf.xml" Id="Rb59e6b234f514fbf"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0eeb7c2b64d44b74" /><Relationship Type="http://schemas.openxmlformats.org/officeDocument/2006/relationships/chart" Target="/ppt/slides/charts/chartc.xml" Id="rId3" /><Relationship Type="http://schemas.openxmlformats.org/officeDocument/2006/relationships/notesSlide" Target="/ppt/notesSlides/notesSlidec.xml" Id="Rb4ba38726a1a4e56"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7d963fb56ff24d10" /><Relationship Type="http://schemas.openxmlformats.org/officeDocument/2006/relationships/chart" Target="/ppt/slides/charts/chartc0.xml" Id="rId3" /><Relationship Type="http://schemas.openxmlformats.org/officeDocument/2006/relationships/notesSlide" Target="/ppt/notesSlides/notesSlidec0.xml" Id="Rda9ae21db7584d49"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fa3b3e6f6e534a33" /><Relationship Type="http://schemas.openxmlformats.org/officeDocument/2006/relationships/chart" Target="/ppt/slides/charts/chartc1.xml" Id="rId3" /><Relationship Type="http://schemas.openxmlformats.org/officeDocument/2006/relationships/notesSlide" Target="/ppt/notesSlides/notesSlidec1.xml" Id="Rae2b438434544421"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d4c8c5d476d04807" /><Relationship Type="http://schemas.openxmlformats.org/officeDocument/2006/relationships/chart" Target="/ppt/slides/charts/chartc2.xml" Id="rId3" /><Relationship Type="http://schemas.openxmlformats.org/officeDocument/2006/relationships/notesSlide" Target="/ppt/notesSlides/notesSlidec2.xml" Id="R96254d320bef4260"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613fd1c4680f4ddc" /><Relationship Type="http://schemas.openxmlformats.org/officeDocument/2006/relationships/chart" Target="/ppt/slides/charts/chartc3.xml" Id="rId3" /><Relationship Type="http://schemas.openxmlformats.org/officeDocument/2006/relationships/notesSlide" Target="/ppt/notesSlides/notesSlidec3.xml" Id="Rd300d73e20fe427f"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e15a2316088f4b01" /><Relationship Type="http://schemas.openxmlformats.org/officeDocument/2006/relationships/chart" Target="/ppt/slides/charts/chartc4.xml" Id="rId3" /><Relationship Type="http://schemas.openxmlformats.org/officeDocument/2006/relationships/notesSlide" Target="/ppt/notesSlides/notesSlidec4.xml" Id="R0be0c6ee966c434c"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df096291dd444bde" /><Relationship Type="http://schemas.openxmlformats.org/officeDocument/2006/relationships/chart" Target="/ppt/slides/charts/chartc5.xml" Id="rId3" /><Relationship Type="http://schemas.openxmlformats.org/officeDocument/2006/relationships/notesSlide" Target="/ppt/notesSlides/notesSlidec5.xml" Id="R44a3aab27c8e4345"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cbe2dc0ecc794f6c" /><Relationship Type="http://schemas.openxmlformats.org/officeDocument/2006/relationships/chart" Target="/ppt/slides/charts/chartc6.xml" Id="rId3" /><Relationship Type="http://schemas.openxmlformats.org/officeDocument/2006/relationships/notesSlide" Target="/ppt/notesSlides/notesSlidec6.xml" Id="R4c1046e749704d04"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891c169b8bb548cb" /><Relationship Type="http://schemas.openxmlformats.org/officeDocument/2006/relationships/chart" Target="/ppt/slides/charts/chartc7.xml" Id="rId3" /><Relationship Type="http://schemas.openxmlformats.org/officeDocument/2006/relationships/notesSlide" Target="/ppt/notesSlides/notesSlidec7.xml" Id="Raa6cf88852474404"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8982e4fcdfef4233" /><Relationship Type="http://schemas.openxmlformats.org/officeDocument/2006/relationships/chart" Target="/ppt/slides/charts/chartc8.xml" Id="rId3" /><Relationship Type="http://schemas.openxmlformats.org/officeDocument/2006/relationships/notesSlide" Target="/ppt/notesSlides/notesSlidec8.xml" Id="R6eae34fa851b45d9"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4b9fbde5ade74825" /><Relationship Type="http://schemas.openxmlformats.org/officeDocument/2006/relationships/chart" Target="/ppt/slides/charts/chartc9.xml" Id="rId3" /><Relationship Type="http://schemas.openxmlformats.org/officeDocument/2006/relationships/notesSlide" Target="/ppt/notesSlides/notesSlidec9.xml" Id="Rb3f5270cfce44ae6"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afc99b928eb0432f" /><Relationship Type="http://schemas.openxmlformats.org/officeDocument/2006/relationships/chart" Target="/ppt/slides/charts/chartca.xml" Id="rId3" /><Relationship Type="http://schemas.openxmlformats.org/officeDocument/2006/relationships/notesSlide" Target="/ppt/notesSlides/notesSlideca.xml" Id="R9ed11faba5784133"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d23be897288642d0" /><Relationship Type="http://schemas.openxmlformats.org/officeDocument/2006/relationships/chart" Target="/ppt/slides/charts/chartcb.xml" Id="rId3" /><Relationship Type="http://schemas.openxmlformats.org/officeDocument/2006/relationships/notesSlide" Target="/ppt/notesSlides/notesSlidecb.xml" Id="Re8839cf6e4b64b1d"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119fe2672fee41ee" /><Relationship Type="http://schemas.openxmlformats.org/officeDocument/2006/relationships/chart" Target="/ppt/slides/charts/chartcc.xml" Id="rId3" /><Relationship Type="http://schemas.openxmlformats.org/officeDocument/2006/relationships/notesSlide" Target="/ppt/notesSlides/notesSlidecc.xml" Id="R1996a6f8a1f14461"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7c5da03f8f894811" /><Relationship Type="http://schemas.openxmlformats.org/officeDocument/2006/relationships/chart" Target="/ppt/slides/charts/chartcd.xml" Id="rId3" /><Relationship Type="http://schemas.openxmlformats.org/officeDocument/2006/relationships/notesSlide" Target="/ppt/notesSlides/notesSlidecd.xml" Id="Rf8dd19ef687b4337"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f4f4808fd608495e" /><Relationship Type="http://schemas.openxmlformats.org/officeDocument/2006/relationships/chart" Target="/ppt/slides/charts/chartce.xml" Id="rId3" /><Relationship Type="http://schemas.openxmlformats.org/officeDocument/2006/relationships/notesSlide" Target="/ppt/notesSlides/notesSlidece.xml" Id="R245e92ecc306412b"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d0decf3a18b94ad9" /><Relationship Type="http://schemas.openxmlformats.org/officeDocument/2006/relationships/chart" Target="/ppt/slides/charts/chartcf.xml" Id="rId3" /><Relationship Type="http://schemas.openxmlformats.org/officeDocument/2006/relationships/notesSlide" Target="/ppt/notesSlides/notesSlidecf.xml" Id="Rb018b989014b4793"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83cac0b614b34d5e" /><Relationship Type="http://schemas.openxmlformats.org/officeDocument/2006/relationships/chart" Target="/ppt/slides/charts/chartd.xml" Id="rId3" /><Relationship Type="http://schemas.openxmlformats.org/officeDocument/2006/relationships/notesSlide" Target="/ppt/notesSlides/notesSlided.xml" Id="R5f195ef437444436"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b57d61bdcd454598" /><Relationship Type="http://schemas.openxmlformats.org/officeDocument/2006/relationships/chart" Target="/ppt/slides/charts/chartd0.xml" Id="rId3" /><Relationship Type="http://schemas.openxmlformats.org/officeDocument/2006/relationships/notesSlide" Target="/ppt/notesSlides/notesSlided0.xml" Id="Reb7c7bcf9cd540b6"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3e58f40efde44a07" /><Relationship Type="http://schemas.openxmlformats.org/officeDocument/2006/relationships/chart" Target="/ppt/slides/charts/chartd1.xml" Id="rId3" /><Relationship Type="http://schemas.openxmlformats.org/officeDocument/2006/relationships/notesSlide" Target="/ppt/notesSlides/notesSlided1.xml" Id="R0f88343bda8a43f1"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077ac73d9a034494" /><Relationship Type="http://schemas.openxmlformats.org/officeDocument/2006/relationships/chart" Target="/ppt/slides/charts/chartd2.xml" Id="rId3" /><Relationship Type="http://schemas.openxmlformats.org/officeDocument/2006/relationships/notesSlide" Target="/ppt/notesSlides/notesSlided2.xml" Id="Rc885b586e29f4d14"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3046fa34d39847a8" /><Relationship Type="http://schemas.openxmlformats.org/officeDocument/2006/relationships/chart" Target="/ppt/slides/charts/chartd3.xml" Id="rId3" /><Relationship Type="http://schemas.openxmlformats.org/officeDocument/2006/relationships/notesSlide" Target="/ppt/notesSlides/notesSlided3.xml" Id="Rb05a42cf0d6c4856"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6dd76f9a02f14819" /><Relationship Type="http://schemas.openxmlformats.org/officeDocument/2006/relationships/chart" Target="/ppt/slides/charts/chartd4.xml" Id="rId3" /><Relationship Type="http://schemas.openxmlformats.org/officeDocument/2006/relationships/notesSlide" Target="/ppt/notesSlides/notesSlided4.xml" Id="R726549df68c24167"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02a2d315e0084e10" /><Relationship Type="http://schemas.openxmlformats.org/officeDocument/2006/relationships/chart" Target="/ppt/slides/charts/chartd5.xml" Id="rId3" /><Relationship Type="http://schemas.openxmlformats.org/officeDocument/2006/relationships/notesSlide" Target="/ppt/notesSlides/notesSlided5.xml" Id="R022ccd7457e248a8"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ede59c2404394671" /><Relationship Type="http://schemas.openxmlformats.org/officeDocument/2006/relationships/chart" Target="/ppt/slides/charts/chartd6.xml" Id="rId3" /><Relationship Type="http://schemas.openxmlformats.org/officeDocument/2006/relationships/notesSlide" Target="/ppt/notesSlides/notesSlided6.xml" Id="R29351771f69c4b6e"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2acd0beacd8c4e77" /><Relationship Type="http://schemas.openxmlformats.org/officeDocument/2006/relationships/chart" Target="/ppt/slides/charts/charte.xml" Id="rId3" /><Relationship Type="http://schemas.openxmlformats.org/officeDocument/2006/relationships/notesSlide" Target="/ppt/notesSlides/notesSlidee.xml" Id="R10aad775eee74c5c"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eb4f79f21f9f496d" /><Relationship Type="http://schemas.openxmlformats.org/officeDocument/2006/relationships/chart" Target="/ppt/slides/charts/chartf.xml" Id="rId3" /><Relationship Type="http://schemas.openxmlformats.org/officeDocument/2006/relationships/notesSlide" Target="/ppt/notesSlides/notesSlidef.xml" Id="R31ac7aee9d3045f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c:v>
                </c:pt>
                <c:pt idx="1">
                  <c:v/>
                </c:pt>
                <c:pt idx="2">
                  <c:v>6.1</c:v>
                </c:pt>
                <c:pt idx="3">
                  <c:v>7.0</c:v>
                </c:pt>
                <c:pt idx="4">
                  <c:v/>
                </c:pt>
                <c:pt idx="5">
                  <c:v>6.1</c:v>
                </c:pt>
                <c:pt idx="6">
                  <c:v>7.6</c:v>
                </c:pt>
                <c:pt idx="7">
                  <c:v>7.1</c:v>
                </c:pt>
                <c:pt idx="8">
                  <c:v>6.6</c:v>
                </c:pt>
                <c:pt idx="9">
                  <c:v/>
                </c:pt>
                <c:pt idx="10">
                  <c:v/>
                </c:pt>
                <c:pt idx="11">
                  <c:v/>
                </c:pt>
                <c:pt idx="12">
                  <c:v>6.3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4.2</c:v>
                </c:pt>
                <c:pt idx="1">
                  <c:v>4.6</c:v>
                </c:pt>
                <c:pt idx="2">
                  <c:v>5.7</c:v>
                </c:pt>
                <c:pt idx="3">
                  <c:v>4.4</c:v>
                </c:pt>
                <c:pt idx="4">
                  <c:v/>
                </c:pt>
                <c:pt idx="5">
                  <c:v>5.9</c:v>
                </c:pt>
                <c:pt idx="6">
                  <c:v>6.4</c:v>
                </c:pt>
                <c:pt idx="7">
                  <c:v>6.8</c:v>
                </c:pt>
                <c:pt idx="8">
                  <c:v>7.8</c:v>
                </c:pt>
                <c:pt idx="9">
                  <c:v>4.9</c:v>
                </c:pt>
                <c:pt idx="10">
                  <c:v>6.7</c:v>
                </c:pt>
                <c:pt idx="11">
                  <c:v>8.9</c:v>
                </c:pt>
                <c:pt idx="12">
                  <c:v>7.1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7.3</c:v>
                </c:pt>
                <c:pt idx="3">
                  <c:v>5.0</c:v>
                </c:pt>
                <c:pt idx="4">
                  <c:v/>
                </c:pt>
                <c:pt idx="5">
                  <c:v>7.6</c:v>
                </c:pt>
                <c:pt idx="6">
                  <c:v>9.1</c:v>
                </c:pt>
                <c:pt idx="7">
                  <c:v>5.2</c:v>
                </c:pt>
                <c:pt idx="8">
                  <c:v>2.9</c:v>
                </c:pt>
                <c:pt idx="9">
                  <c:v/>
                </c:pt>
                <c:pt idx="10">
                  <c:v/>
                </c:pt>
                <c:pt idx="11">
                  <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7.6</c:v>
                </c:pt>
                <c:pt idx="1">
                  <c:v>7.4</c:v>
                </c:pt>
                <c:pt idx="2">
                  <c:v>7.8</c:v>
                </c:pt>
                <c:pt idx="3">
                  <c:v>7.7</c:v>
                </c:pt>
                <c:pt idx="4">
                  <c:v/>
                </c:pt>
                <c:pt idx="5">
                  <c:v>8.5</c:v>
                </c:pt>
                <c:pt idx="6">
                  <c:v>8.0</c:v>
                </c:pt>
                <c:pt idx="7">
                  <c:v>9.7</c:v>
                </c:pt>
                <c:pt idx="8">
                  <c:v>9.2</c:v>
                </c:pt>
                <c:pt idx="9">
                  <c:v>6.5</c:v>
                </c:pt>
                <c:pt idx="10">
                  <c:v>5.5</c:v>
                </c:pt>
                <c:pt idx="11">
                  <c:v>6.9</c:v>
                </c:pt>
                <c:pt idx="12">
                  <c:v>6.5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19.3</c:v>
                </c:pt>
                <c:pt idx="1">
                  <c:v/>
                </c:pt>
                <c:pt idx="2">
                  <c:v>26.8</c:v>
                </c:pt>
                <c:pt idx="3">
                  <c:v>10.4</c:v>
                </c:pt>
                <c:pt idx="4">
                  <c:v/>
                </c:pt>
                <c:pt idx="5">
                  <c:v>20.5</c:v>
                </c:pt>
                <c:pt idx="6">
                  <c:v>24.3</c:v>
                </c:pt>
                <c:pt idx="7">
                  <c:v>16.9</c:v>
                </c:pt>
                <c:pt idx="8">
                  <c:v>13.7</c:v>
                </c:pt>
                <c:pt idx="9">
                  <c:v/>
                </c:pt>
                <c:pt idx="10">
                  <c:v/>
                </c:pt>
                <c:pt idx="11">
                  <c:v/>
                </c:pt>
                <c:pt idx="12">
                  <c:v>18.4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41.7</c:v>
                </c:pt>
                <c:pt idx="1">
                  <c:v>34.7</c:v>
                </c:pt>
                <c:pt idx="2">
                  <c:v>32.1</c:v>
                </c:pt>
                <c:pt idx="3">
                  <c:v>33.1</c:v>
                </c:pt>
                <c:pt idx="4">
                  <c:v/>
                </c:pt>
                <c:pt idx="5">
                  <c:v>26.5</c:v>
                </c:pt>
                <c:pt idx="6">
                  <c:v>29.1</c:v>
                </c:pt>
                <c:pt idx="7">
                  <c:v>29.9</c:v>
                </c:pt>
                <c:pt idx="8">
                  <c:v>31.7</c:v>
                </c:pt>
                <c:pt idx="9">
                  <c:v>25.7</c:v>
                </c:pt>
                <c:pt idx="10">
                  <c:v>25.2</c:v>
                </c:pt>
                <c:pt idx="11">
                  <c:v>20.5</c:v>
                </c:pt>
                <c:pt idx="12">
                  <c:v>19.3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8.6</c:v>
                </c:pt>
                <c:pt idx="3">
                  <c:v>3.1</c:v>
                </c:pt>
                <c:pt idx="4">
                  <c:v/>
                </c:pt>
                <c:pt idx="5">
                  <c:v>6.9</c:v>
                </c:pt>
                <c:pt idx="6">
                  <c:v>7.0</c:v>
                </c:pt>
                <c:pt idx="7">
                  <c:v>5.0</c:v>
                </c:pt>
                <c:pt idx="8">
                  <c:v>4.6</c:v>
                </c:pt>
                <c:pt idx="9">
                  <c:v/>
                </c:pt>
                <c:pt idx="10">
                  <c:v/>
                </c:pt>
                <c:pt idx="11">
                  <c:v/>
                </c:pt>
                <c:pt idx="12">
                  <c:v>5.7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16.9</c:v>
                </c:pt>
                <c:pt idx="1">
                  <c:v>13.7</c:v>
                </c:pt>
                <c:pt idx="2">
                  <c:v>13.1</c:v>
                </c:pt>
                <c:pt idx="3">
                  <c:v>13.1</c:v>
                </c:pt>
                <c:pt idx="4">
                  <c:v/>
                </c:pt>
                <c:pt idx="5">
                  <c:v>10.3</c:v>
                </c:pt>
                <c:pt idx="6">
                  <c:v>12.1</c:v>
                </c:pt>
                <c:pt idx="7">
                  <c:v>12.9</c:v>
                </c:pt>
                <c:pt idx="8">
                  <c:v>11.3</c:v>
                </c:pt>
                <c:pt idx="9">
                  <c:v>10.3</c:v>
                </c:pt>
                <c:pt idx="10">
                  <c:v>9.1</c:v>
                </c:pt>
                <c:pt idx="11">
                  <c:v>7.2</c:v>
                </c:pt>
                <c:pt idx="12">
                  <c:v>6.2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8.9</c:v>
                </c:pt>
                <c:pt idx="1">
                  <c:v/>
                </c:pt>
                <c:pt idx="2">
                  <c:v>4.9</c:v>
                </c:pt>
                <c:pt idx="3">
                  <c:v>12.7</c:v>
                </c:pt>
                <c:pt idx="4">
                  <c:v/>
                </c:pt>
                <c:pt idx="5">
                  <c:v>5.0</c:v>
                </c:pt>
                <c:pt idx="6">
                  <c:v>8.5</c:v>
                </c:pt>
                <c:pt idx="7">
                  <c:v>10.6</c:v>
                </c:pt>
                <c:pt idx="8">
                  <c:v>12.4</c:v>
                </c:pt>
                <c:pt idx="9">
                  <c:v/>
                </c:pt>
                <c:pt idx="10">
                  <c:v/>
                </c:pt>
                <c:pt idx="11">
                  <c:v/>
                </c:pt>
                <c:pt idx="12">
                  <c:v>8.3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14"/>
                <c:pt idx="0">
                  <c:v>9.6</c:v>
                </c:pt>
                <c:pt idx="1">
                  <c:v>6.9</c:v>
                </c:pt>
                <c:pt idx="2">
                  <c:v>9.5</c:v>
                </c:pt>
                <c:pt idx="3">
                  <c:v>11.2</c:v>
                </c:pt>
                <c:pt idx="4">
                  <c:v>8.5</c:v>
                </c:pt>
                <c:pt idx="5">
                  <c:v>7.7</c:v>
                </c:pt>
                <c:pt idx="6">
                  <c:v>10.0</c:v>
                </c:pt>
                <c:pt idx="7">
                  <c:v>8.9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10.8</c:v>
                </c:pt>
                <c:pt idx="1">
                  <c:v/>
                </c:pt>
                <c:pt idx="2">
                  <c:v>5.6</c:v>
                </c:pt>
                <c:pt idx="3">
                  <c:v>15.4</c:v>
                </c:pt>
                <c:pt idx="4">
                  <c:v/>
                </c:pt>
                <c:pt idx="5">
                  <c:v>10.3</c:v>
                </c:pt>
                <c:pt idx="6">
                  <c:v>11.8</c:v>
                </c:pt>
                <c:pt idx="7">
                  <c:v>12.0</c:v>
                </c:pt>
                <c:pt idx="8">
                  <c:v>8.5</c:v>
                </c:pt>
                <c:pt idx="9">
                  <c:v/>
                </c:pt>
                <c:pt idx="10">
                  <c:v/>
                </c:pt>
                <c:pt idx="11">
                  <c:v/>
                </c:pt>
                <c:pt idx="12">
                  <c:v>10.0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c:v>
                </c:pt>
                <c:pt idx="1">
                  <c:v/>
                </c:pt>
                <c:pt idx="2">
                  <c:v>3.0</c:v>
                </c:pt>
                <c:pt idx="3">
                  <c:v>10.0</c:v>
                </c:pt>
                <c:pt idx="4">
                  <c:v/>
                </c:pt>
                <c:pt idx="5">
                  <c:v>7.4</c:v>
                </c:pt>
                <c:pt idx="6">
                  <c:v>6.8</c:v>
                </c:pt>
                <c:pt idx="7">
                  <c:v>5.5</c:v>
                </c:pt>
                <c:pt idx="8">
                  <c:v>6.6</c:v>
                </c:pt>
                <c:pt idx="9">
                  <c:v/>
                </c:pt>
                <c:pt idx="10">
                  <c:v/>
                </c:pt>
                <c:pt idx="11">
                  <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8.7</c:v>
                </c:pt>
                <c:pt idx="1">
                  <c:v>9.0</c:v>
                </c:pt>
                <c:pt idx="2">
                  <c:v>6.8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9.0</c:v>
                </c:pt>
                <c:pt idx="1">
                  <c:v/>
                </c:pt>
                <c:pt idx="2">
                  <c:v>5.9</c:v>
                </c:pt>
                <c:pt idx="3">
                  <c:v>10.8</c:v>
                </c:pt>
                <c:pt idx="4">
                  <c:v/>
                </c:pt>
                <c:pt idx="5">
                  <c:v>8.1</c:v>
                </c:pt>
                <c:pt idx="6">
                  <c:v>9.6</c:v>
                </c:pt>
                <c:pt idx="7">
                  <c:v>9.0</c:v>
                </c:pt>
                <c:pt idx="8">
                  <c:v>8.4</c:v>
                </c:pt>
                <c:pt idx="9">
                  <c:v/>
                </c:pt>
                <c:pt idx="10">
                  <c:v/>
                </c:pt>
                <c:pt idx="11">
                  <c:v/>
                </c:pt>
                <c:pt idx="12">
                  <c:v>8.3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10.8</c:v>
                </c:pt>
                <c:pt idx="1">
                  <c:v>10.1</c:v>
                </c:pt>
                <c:pt idx="2">
                  <c:v>9.0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23.7</c:v>
                </c:pt>
                <c:pt idx="1">
                  <c:v/>
                </c:pt>
                <c:pt idx="2">
                  <c:v>20.4</c:v>
                </c:pt>
                <c:pt idx="3">
                  <c:v>26.2</c:v>
                </c:pt>
                <c:pt idx="4">
                  <c:v/>
                </c:pt>
                <c:pt idx="5">
                  <c:v>27.2</c:v>
                </c:pt>
                <c:pt idx="6">
                  <c:v>26.8</c:v>
                </c:pt>
                <c:pt idx="7">
                  <c:v>23.0</c:v>
                </c:pt>
                <c:pt idx="8">
                  <c:v>15.3</c:v>
                </c:pt>
                <c:pt idx="9">
                  <c:v/>
                </c:pt>
                <c:pt idx="10">
                  <c:v/>
                </c:pt>
                <c:pt idx="11">
                  <c:v/>
                </c:pt>
                <c:pt idx="12">
                  <c:v>23.4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23.5</c:v>
                </c:pt>
                <c:pt idx="1">
                  <c:v>18.6</c:v>
                </c:pt>
                <c:pt idx="2">
                  <c:v>22.1</c:v>
                </c:pt>
                <c:pt idx="3">
                  <c:v>24.4</c:v>
                </c:pt>
                <c:pt idx="4">
                  <c:v>23.7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19.3</c:v>
                </c:pt>
                <c:pt idx="1">
                  <c:v/>
                </c:pt>
                <c:pt idx="2">
                  <c:v>12.9</c:v>
                </c:pt>
                <c:pt idx="3">
                  <c:v>25.3</c:v>
                </c:pt>
                <c:pt idx="4">
                  <c:v/>
                </c:pt>
                <c:pt idx="5">
                  <c:v>20.4</c:v>
                </c:pt>
                <c:pt idx="6">
                  <c:v>19.2</c:v>
                </c:pt>
                <c:pt idx="7">
                  <c:v>19.9</c:v>
                </c:pt>
                <c:pt idx="8">
                  <c:v>17.4</c:v>
                </c:pt>
                <c:pt idx="9">
                  <c:v/>
                </c:pt>
                <c:pt idx="10">
                  <c:v/>
                </c:pt>
                <c:pt idx="11">
                  <c:v/>
                </c:pt>
                <c:pt idx="12">
                  <c:v>18.6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15.5</c:v>
                </c:pt>
                <c:pt idx="1">
                  <c:v>17.2</c:v>
                </c:pt>
                <c:pt idx="2">
                  <c:v>20.2</c:v>
                </c:pt>
                <c:pt idx="3">
                  <c:v>19.3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32.0</c:v>
                </c:pt>
                <c:pt idx="1">
                  <c:v/>
                </c:pt>
                <c:pt idx="2">
                  <c:v>24.2</c:v>
                </c:pt>
                <c:pt idx="3">
                  <c:v>39.2</c:v>
                </c:pt>
                <c:pt idx="4">
                  <c:v/>
                </c:pt>
                <c:pt idx="5">
                  <c:v>29.0</c:v>
                </c:pt>
                <c:pt idx="6">
                  <c:v>35.9</c:v>
                </c:pt>
                <c:pt idx="7">
                  <c:v>33.4</c:v>
                </c:pt>
                <c:pt idx="8">
                  <c:v>29.9</c:v>
                </c:pt>
                <c:pt idx="9">
                  <c:v/>
                </c:pt>
                <c:pt idx="10">
                  <c:v/>
                </c:pt>
                <c:pt idx="11">
                  <c:v/>
                </c:pt>
                <c:pt idx="12">
                  <c:v>32.1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29.6</c:v>
                </c:pt>
                <c:pt idx="1">
                  <c:v/>
                </c:pt>
                <c:pt idx="2">
                  <c:v>31.9</c:v>
                </c:pt>
                <c:pt idx="3">
                  <c:v>29.6</c:v>
                </c:pt>
                <c:pt idx="4">
                  <c:v>30.7</c:v>
                </c:pt>
                <c:pt idx="5">
                  <c:v>29.7</c:v>
                </c:pt>
                <c:pt idx="6">
                  <c:v>24.5</c:v>
                </c:pt>
                <c:pt idx="7">
                  <c:v>27.5</c:v>
                </c:pt>
                <c:pt idx="8">
                  <c:v>32.9</c:v>
                </c:pt>
                <c:pt idx="9">
                  <c:v>32.0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18.5</c:v>
                </c:pt>
                <c:pt idx="1">
                  <c:v/>
                </c:pt>
                <c:pt idx="2">
                  <c:v>15.4</c:v>
                </c:pt>
                <c:pt idx="3">
                  <c:v>20.7</c:v>
                </c:pt>
                <c:pt idx="4">
                  <c:v/>
                </c:pt>
                <c:pt idx="5">
                  <c:v>16.8</c:v>
                </c:pt>
                <c:pt idx="6">
                  <c:v>20.4</c:v>
                </c:pt>
                <c:pt idx="7">
                  <c:v>18.0</c:v>
                </c:pt>
                <c:pt idx="8">
                  <c:v>18.1</c:v>
                </c:pt>
                <c:pt idx="9">
                  <c:v/>
                </c:pt>
                <c:pt idx="10">
                  <c:v/>
                </c:pt>
                <c:pt idx="11">
                  <c:v/>
                </c:pt>
                <c:pt idx="12">
                  <c:v>18.0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26.6</c:v>
                </c:pt>
                <c:pt idx="1">
                  <c:v>25.6</c:v>
                </c:pt>
                <c:pt idx="2">
                  <c:v>23.2</c:v>
                </c:pt>
                <c:pt idx="3">
                  <c:v>19.0</c:v>
                </c:pt>
                <c:pt idx="4">
                  <c:v/>
                </c:pt>
                <c:pt idx="5">
                  <c:v>17.8</c:v>
                </c:pt>
                <c:pt idx="6">
                  <c:v>16.9</c:v>
                </c:pt>
                <c:pt idx="7">
                  <c:v>16.0</c:v>
                </c:pt>
                <c:pt idx="8">
                  <c:v>18.0</c:v>
                </c:pt>
                <c:pt idx="9">
                  <c:v>13.0</c:v>
                </c:pt>
                <c:pt idx="10">
                  <c:v>15.4</c:v>
                </c:pt>
                <c:pt idx="11">
                  <c:v>18.7</c:v>
                </c:pt>
                <c:pt idx="12">
                  <c:v>18.5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13.4</c:v>
                </c:pt>
                <c:pt idx="3">
                  <c:v>15.2</c:v>
                </c:pt>
                <c:pt idx="4">
                  <c:v/>
                </c:pt>
                <c:pt idx="5">
                  <c:v>13.1</c:v>
                </c:pt>
                <c:pt idx="6">
                  <c:v>15.6</c:v>
                </c:pt>
                <c:pt idx="7">
                  <c:v>15.5</c:v>
                </c:pt>
                <c:pt idx="8">
                  <c:v>14.9</c:v>
                </c:pt>
                <c:pt idx="9">
                  <c:v/>
                </c:pt>
                <c:pt idx="10">
                  <c:v/>
                </c:pt>
                <c:pt idx="11">
                  <c:v/>
                </c:pt>
                <c:pt idx="12">
                  <c:v>14.6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20.3</c:v>
                </c:pt>
                <c:pt idx="1">
                  <c:v>20.5</c:v>
                </c:pt>
                <c:pt idx="2">
                  <c:v>18.5</c:v>
                </c:pt>
                <c:pt idx="3">
                  <c:v>16.6</c:v>
                </c:pt>
                <c:pt idx="4">
                  <c:v/>
                </c:pt>
                <c:pt idx="5">
                  <c:v>14.8</c:v>
                </c:pt>
                <c:pt idx="6">
                  <c:v>12.4</c:v>
                </c:pt>
                <c:pt idx="7">
                  <c:v>12.2</c:v>
                </c:pt>
                <c:pt idx="8">
                  <c:v>13.9</c:v>
                </c:pt>
                <c:pt idx="9">
                  <c:v>10.1</c:v>
                </c:pt>
                <c:pt idx="10">
                  <c:v>12.8</c:v>
                </c:pt>
                <c:pt idx="11">
                  <c:v>15.4</c:v>
                </c:pt>
                <c:pt idx="12">
                  <c:v>14.8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10.3</c:v>
                </c:pt>
                <c:pt idx="3">
                  <c:v>8.3</c:v>
                </c:pt>
                <c:pt idx="4">
                  <c:v/>
                </c:pt>
                <c:pt idx="5">
                  <c:v>9.0</c:v>
                </c:pt>
                <c:pt idx="6">
                  <c:v>9.0</c:v>
                </c:pt>
                <c:pt idx="7">
                  <c:v>9.5</c:v>
                </c:pt>
                <c:pt idx="8">
                  <c:v>9.4</c:v>
                </c:pt>
                <c:pt idx="9">
                  <c:v/>
                </c:pt>
                <c:pt idx="10">
                  <c:v/>
                </c:pt>
                <c:pt idx="11">
                  <c:v/>
                </c:pt>
                <c:pt idx="12">
                  <c:v>9.0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10.9</c:v>
                </c:pt>
                <c:pt idx="1">
                  <c:v>9.9</c:v>
                </c:pt>
                <c:pt idx="2">
                  <c:v>9.7</c:v>
                </c:pt>
                <c:pt idx="3">
                  <c:v>7.9</c:v>
                </c:pt>
                <c:pt idx="4">
                  <c:v/>
                </c:pt>
                <c:pt idx="5">
                  <c:v>9.3</c:v>
                </c:pt>
                <c:pt idx="6">
                  <c:v>8.8</c:v>
                </c:pt>
                <c:pt idx="7">
                  <c:v>9.1</c:v>
                </c:pt>
                <c:pt idx="8">
                  <c:v>10.7</c:v>
                </c:pt>
                <c:pt idx="9">
                  <c:v>5.5</c:v>
                </c:pt>
                <c:pt idx="10">
                  <c:v>7.5</c:v>
                </c:pt>
                <c:pt idx="11">
                  <c:v>9.9</c:v>
                </c:pt>
                <c:pt idx="12">
                  <c:v>9.4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c:v>
                </c:pt>
                <c:pt idx="1">
                  <c:v/>
                </c:pt>
                <c:pt idx="2">
                  <c:v>4.4</c:v>
                </c:pt>
                <c:pt idx="3">
                  <c:v>3.6</c:v>
                </c:pt>
                <c:pt idx="4">
                  <c:v/>
                </c:pt>
                <c:pt idx="5">
                  <c:v>4.3</c:v>
                </c:pt>
                <c:pt idx="6">
                  <c:v>3.3</c:v>
                </c:pt>
                <c:pt idx="7">
                  <c:v>4.4</c:v>
                </c:pt>
                <c:pt idx="8">
                  <c:v>3.8</c:v>
                </c:pt>
                <c:pt idx="9">
                  <c:v/>
                </c:pt>
                <c:pt idx="10">
                  <c:v/>
                </c:pt>
                <c:pt idx="11">
                  <c:v/>
                </c:pt>
                <c:pt idx="12">
                  <c:v>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3.8</c:v>
                </c:pt>
                <c:pt idx="1">
                  <c:v>3.4</c:v>
                </c:pt>
                <c:pt idx="2">
                  <c:v>3.0</c:v>
                </c:pt>
                <c:pt idx="3">
                  <c:v>3.7</c:v>
                </c:pt>
                <c:pt idx="4">
                  <c:v/>
                </c:pt>
                <c:pt idx="5">
                  <c:v>2.5</c:v>
                </c:pt>
                <c:pt idx="6">
                  <c:v>2.5</c:v>
                </c:pt>
                <c:pt idx="7">
                  <c:v>3.4</c:v>
                </c:pt>
                <c:pt idx="8">
                  <c:v>4.6</c:v>
                </c:pt>
                <c:pt idx="9">
                  <c:v>1.9</c:v>
                </c:pt>
                <c:pt idx="10">
                  <c:v>2.5</c:v>
                </c:pt>
                <c:pt idx="11">
                  <c:v>3.2</c:v>
                </c:pt>
                <c:pt idx="12">
                  <c:v>4.1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39.5</c:v>
                </c:pt>
                <c:pt idx="1">
                  <c:v/>
                </c:pt>
                <c:pt idx="2">
                  <c:v>41.8</c:v>
                </c:pt>
                <c:pt idx="3">
                  <c:v>37.1</c:v>
                </c:pt>
                <c:pt idx="4">
                  <c:v/>
                </c:pt>
                <c:pt idx="5">
                  <c:v>28.1</c:v>
                </c:pt>
                <c:pt idx="6">
                  <c:v>40.1</c:v>
                </c:pt>
                <c:pt idx="7">
                  <c:v>41.2</c:v>
                </c:pt>
                <c:pt idx="8">
                  <c:v>50.9</c:v>
                </c:pt>
                <c:pt idx="9">
                  <c:v/>
                </c:pt>
                <c:pt idx="10">
                  <c:v/>
                </c:pt>
                <c:pt idx="11">
                  <c:v/>
                </c:pt>
                <c:pt idx="12">
                  <c:v>39.3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76.8</c:v>
                </c:pt>
                <c:pt idx="1">
                  <c:v>76.4</c:v>
                </c:pt>
                <c:pt idx="2">
                  <c:v>75.4</c:v>
                </c:pt>
                <c:pt idx="3">
                  <c:v>74.7</c:v>
                </c:pt>
                <c:pt idx="4">
                  <c:v/>
                </c:pt>
                <c:pt idx="5">
                  <c:v>62.8</c:v>
                </c:pt>
                <c:pt idx="6">
                  <c:v>60.7</c:v>
                </c:pt>
                <c:pt idx="7">
                  <c:v>59.3</c:v>
                </c:pt>
                <c:pt idx="8">
                  <c:v>55.2</c:v>
                </c:pt>
                <c:pt idx="9">
                  <c:v>47.1</c:v>
                </c:pt>
                <c:pt idx="10">
                  <c:v>47.0</c:v>
                </c:pt>
                <c:pt idx="11">
                  <c:v>47.3</c:v>
                </c:pt>
                <c:pt idx="12">
                  <c:v>39.5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15.0</c:v>
                </c:pt>
                <c:pt idx="1">
                  <c:v/>
                </c:pt>
                <c:pt idx="2">
                  <c:v>16.7</c:v>
                </c:pt>
                <c:pt idx="3">
                  <c:v>12.8</c:v>
                </c:pt>
                <c:pt idx="4">
                  <c:v/>
                </c:pt>
                <c:pt idx="5">
                  <c:v>12.1</c:v>
                </c:pt>
                <c:pt idx="6">
                  <c:v>19.0</c:v>
                </c:pt>
                <c:pt idx="7">
                  <c:v>16.1</c:v>
                </c:pt>
                <c:pt idx="8">
                  <c:v>11.9</c:v>
                </c:pt>
                <c:pt idx="9">
                  <c:v/>
                </c:pt>
                <c:pt idx="10">
                  <c:v/>
                </c:pt>
                <c:pt idx="11">
                  <c:v/>
                </c:pt>
                <c:pt idx="12">
                  <c:v>14.3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8.9</c:v>
                </c:pt>
                <c:pt idx="1">
                  <c:v/>
                </c:pt>
                <c:pt idx="2">
                  <c:v>10.3</c:v>
                </c:pt>
                <c:pt idx="3">
                  <c:v>6.8</c:v>
                </c:pt>
                <c:pt idx="4">
                  <c:v/>
                </c:pt>
                <c:pt idx="5">
                  <c:v>7.2</c:v>
                </c:pt>
                <c:pt idx="6">
                  <c:v>10.3</c:v>
                </c:pt>
                <c:pt idx="7">
                  <c:v>9.5</c:v>
                </c:pt>
                <c:pt idx="8">
                  <c:v>7.6</c:v>
                </c:pt>
                <c:pt idx="9">
                  <c:v/>
                </c:pt>
                <c:pt idx="10">
                  <c:v/>
                </c:pt>
                <c:pt idx="11">
                  <c:v/>
                </c:pt>
                <c:pt idx="12">
                  <c:v>7.9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14.4</c:v>
                </c:pt>
                <c:pt idx="1">
                  <c:v/>
                </c:pt>
                <c:pt idx="2">
                  <c:v>17.7</c:v>
                </c:pt>
                <c:pt idx="3">
                  <c:v>10.3</c:v>
                </c:pt>
                <c:pt idx="4">
                  <c:v/>
                </c:pt>
                <c:pt idx="5">
                  <c:v>8.9</c:v>
                </c:pt>
                <c:pt idx="6">
                  <c:v>15.5</c:v>
                </c:pt>
                <c:pt idx="7">
                  <c:v>14.8</c:v>
                </c:pt>
                <c:pt idx="8">
                  <c:v>19.5</c:v>
                </c:pt>
                <c:pt idx="9">
                  <c:v/>
                </c:pt>
                <c:pt idx="10">
                  <c:v/>
                </c:pt>
                <c:pt idx="11">
                  <c:v/>
                </c:pt>
                <c:pt idx="12">
                  <c:v>14.3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38.9</c:v>
                </c:pt>
                <c:pt idx="1">
                  <c:v>43.0</c:v>
                </c:pt>
                <c:pt idx="2">
                  <c:v>41.9</c:v>
                </c:pt>
                <c:pt idx="3">
                  <c:v>42.2</c:v>
                </c:pt>
                <c:pt idx="4">
                  <c:v/>
                </c:pt>
                <c:pt idx="5">
                  <c:v>28.5</c:v>
                </c:pt>
                <c:pt idx="6">
                  <c:v>25.3</c:v>
                </c:pt>
                <c:pt idx="7">
                  <c:v>27.6</c:v>
                </c:pt>
                <c:pt idx="8">
                  <c:v>21.8</c:v>
                </c:pt>
                <c:pt idx="9">
                  <c:v>19.1</c:v>
                </c:pt>
                <c:pt idx="10">
                  <c:v>19.6</c:v>
                </c:pt>
                <c:pt idx="11">
                  <c:v>18.8</c:v>
                </c:pt>
                <c:pt idx="12">
                  <c:v>14.4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c:v>
                </c:pt>
                <c:pt idx="1">
                  <c:v/>
                </c:pt>
                <c:pt idx="2">
                  <c:v>6.6</c:v>
                </c:pt>
                <c:pt idx="3">
                  <c:v>4.3</c:v>
                </c:pt>
                <c:pt idx="4">
                  <c:v/>
                </c:pt>
                <c:pt idx="5">
                  <c:v>3.6</c:v>
                </c:pt>
                <c:pt idx="6">
                  <c:v>4.9</c:v>
                </c:pt>
                <c:pt idx="7">
                  <c:v>5.6</c:v>
                </c:pt>
                <c:pt idx="8">
                  <c:v>8.5</c:v>
                </c:pt>
                <c:pt idx="9">
                  <c:v/>
                </c:pt>
                <c:pt idx="10">
                  <c:v/>
                </c:pt>
                <c:pt idx="11">
                  <c:v/>
                </c:pt>
                <c:pt idx="12">
                  <c:v>5.7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19.9</c:v>
                </c:pt>
                <c:pt idx="1">
                  <c:v>24.6</c:v>
                </c:pt>
                <c:pt idx="2">
                  <c:v>24.1</c:v>
                </c:pt>
                <c:pt idx="3">
                  <c:v>24.0</c:v>
                </c:pt>
                <c:pt idx="4">
                  <c:v/>
                </c:pt>
                <c:pt idx="5">
                  <c:v>17.7</c:v>
                </c:pt>
                <c:pt idx="6">
                  <c:v>13.6</c:v>
                </c:pt>
                <c:pt idx="7">
                  <c:v>14.4</c:v>
                </c:pt>
                <c:pt idx="8">
                  <c:v>11.4</c:v>
                </c:pt>
                <c:pt idx="9">
                  <c:v>8.3</c:v>
                </c:pt>
                <c:pt idx="10">
                  <c:v>8.9</c:v>
                </c:pt>
                <c:pt idx="11">
                  <c:v>7.4</c:v>
                </c:pt>
                <c:pt idx="12">
                  <c:v>5.5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c:v>
                </c:pt>
                <c:pt idx="1">
                  <c:v/>
                </c:pt>
                <c:pt idx="2">
                  <c:v>5.6</c:v>
                </c:pt>
                <c:pt idx="3">
                  <c:v>3.3</c:v>
                </c:pt>
                <c:pt idx="4">
                  <c:v/>
                </c:pt>
                <c:pt idx="5">
                  <c:v>2.9</c:v>
                </c:pt>
                <c:pt idx="6">
                  <c:v>3.2</c:v>
                </c:pt>
                <c:pt idx="7">
                  <c:v>4.3</c:v>
                </c:pt>
                <c:pt idx="8">
                  <c:v>8.1</c:v>
                </c:pt>
                <c:pt idx="9">
                  <c:v/>
                </c:pt>
                <c:pt idx="10">
                  <c:v/>
                </c:pt>
                <c:pt idx="11">
                  <c:v/>
                </c:pt>
                <c:pt idx="12">
                  <c:v>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15.8</c:v>
                </c:pt>
                <c:pt idx="1">
                  <c:v>20.5</c:v>
                </c:pt>
                <c:pt idx="2">
                  <c:v>19.1</c:v>
                </c:pt>
                <c:pt idx="3">
                  <c:v>19.5</c:v>
                </c:pt>
                <c:pt idx="4">
                  <c:v/>
                </c:pt>
                <c:pt idx="5">
                  <c:v>14.6</c:v>
                </c:pt>
                <c:pt idx="6">
                  <c:v>11.1</c:v>
                </c:pt>
                <c:pt idx="7">
                  <c:v>11.9</c:v>
                </c:pt>
                <c:pt idx="8">
                  <c:v>9.2</c:v>
                </c:pt>
                <c:pt idx="9">
                  <c:v>6.7</c:v>
                </c:pt>
                <c:pt idx="10">
                  <c:v>6.7</c:v>
                </c:pt>
                <c:pt idx="11">
                  <c:v>5.4</c:v>
                </c:pt>
                <c:pt idx="12">
                  <c:v>4.5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9.5</c:v>
                </c:pt>
                <c:pt idx="1">
                  <c:v/>
                </c:pt>
                <c:pt idx="2">
                  <c:v>10.8</c:v>
                </c:pt>
                <c:pt idx="3">
                  <c:v/>
                </c:pt>
                <c:pt idx="4">
                  <c:v/>
                </c:pt>
                <c:pt idx="5">
                  <c:v/>
                </c:pt>
                <c:pt idx="6">
                  <c:v/>
                </c:pt>
                <c:pt idx="7">
                  <c:v/>
                </c:pt>
                <c:pt idx="8">
                  <c:v/>
                </c:pt>
                <c:pt idx="9">
                  <c:v/>
                </c:pt>
                <c:pt idx="10">
                  <c:v/>
                </c:pt>
                <c:pt idx="11">
                  <c:v/>
                </c:pt>
                <c:pt idx="12">
                  <c:v>9.3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19.7</c:v>
                </c:pt>
                <c:pt idx="1">
                  <c:v>24.4</c:v>
                </c:pt>
                <c:pt idx="2">
                  <c:v>22.0</c:v>
                </c:pt>
                <c:pt idx="3">
                  <c:v>25.9</c:v>
                </c:pt>
                <c:pt idx="4">
                  <c:v/>
                </c:pt>
                <c:pt idx="5">
                  <c:v>20.2</c:v>
                </c:pt>
                <c:pt idx="6">
                  <c:v>18.0</c:v>
                </c:pt>
                <c:pt idx="7">
                  <c:v>20.3</c:v>
                </c:pt>
                <c:pt idx="8">
                  <c:v>12.9</c:v>
                </c:pt>
                <c:pt idx="9">
                  <c:v>10.6</c:v>
                </c:pt>
                <c:pt idx="10">
                  <c:v>8.9</c:v>
                </c:pt>
                <c:pt idx="11">
                  <c:v>10.1</c:v>
                </c:pt>
                <c:pt idx="12">
                  <c:v>9.5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44.4</c:v>
                </c:pt>
                <c:pt idx="1">
                  <c:v/>
                </c:pt>
                <c:pt idx="2">
                  <c:v>49.7</c:v>
                </c:pt>
                <c:pt idx="3">
                  <c:v>38.9</c:v>
                </c:pt>
                <c:pt idx="4">
                  <c:v/>
                </c:pt>
                <c:pt idx="5">
                  <c:v>32.9</c:v>
                </c:pt>
                <c:pt idx="6">
                  <c:v>47.7</c:v>
                </c:pt>
                <c:pt idx="7">
                  <c:v>48.4</c:v>
                </c:pt>
                <c:pt idx="8">
                  <c:v>51.3</c:v>
                </c:pt>
                <c:pt idx="9">
                  <c:v/>
                </c:pt>
                <c:pt idx="10">
                  <c:v/>
                </c:pt>
                <c:pt idx="11">
                  <c:v/>
                </c:pt>
                <c:pt idx="12">
                  <c:v>43.3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49.1</c:v>
                </c:pt>
                <c:pt idx="1">
                  <c:v>44.4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14.3</c:v>
                </c:pt>
                <c:pt idx="1">
                  <c:v/>
                </c:pt>
                <c:pt idx="2">
                  <c:v>19.1</c:v>
                </c:pt>
                <c:pt idx="3">
                  <c:v>8.9</c:v>
                </c:pt>
                <c:pt idx="4">
                  <c:v/>
                </c:pt>
                <c:pt idx="5">
                  <c:v>9.1</c:v>
                </c:pt>
                <c:pt idx="6">
                  <c:v>16.7</c:v>
                </c:pt>
                <c:pt idx="7">
                  <c:v>15.6</c:v>
                </c:pt>
                <c:pt idx="8">
                  <c:v>16.6</c:v>
                </c:pt>
                <c:pt idx="9">
                  <c:v/>
                </c:pt>
                <c:pt idx="10">
                  <c:v/>
                </c:pt>
                <c:pt idx="11">
                  <c:v/>
                </c:pt>
                <c:pt idx="12">
                  <c:v>14.4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31.2</c:v>
                </c:pt>
                <c:pt idx="1">
                  <c:v>14.3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10.1</c:v>
                </c:pt>
                <c:pt idx="1">
                  <c:v/>
                </c:pt>
                <c:pt idx="2">
                  <c:v>13.8</c:v>
                </c:pt>
                <c:pt idx="3">
                  <c:v/>
                </c:pt>
                <c:pt idx="4">
                  <c:v/>
                </c:pt>
                <c:pt idx="5">
                  <c:v/>
                </c:pt>
                <c:pt idx="6">
                  <c:v/>
                </c:pt>
                <c:pt idx="7">
                  <c:v/>
                </c:pt>
                <c:pt idx="8">
                  <c:v/>
                </c:pt>
                <c:pt idx="9">
                  <c:v/>
                </c:pt>
                <c:pt idx="10">
                  <c:v/>
                </c:pt>
                <c:pt idx="11">
                  <c:v/>
                </c:pt>
                <c:pt idx="12">
                  <c:v>8.8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11.5</c:v>
                </c:pt>
                <c:pt idx="1">
                  <c:v/>
                </c:pt>
                <c:pt idx="2">
                  <c:v>19.3</c:v>
                </c:pt>
                <c:pt idx="3">
                  <c:v>2.8</c:v>
                </c:pt>
                <c:pt idx="4">
                  <c:v/>
                </c:pt>
                <c:pt idx="5">
                  <c:v>10.4</c:v>
                </c:pt>
                <c:pt idx="6">
                  <c:v>9.2</c:v>
                </c:pt>
                <c:pt idx="7">
                  <c:v>12.3</c:v>
                </c:pt>
                <c:pt idx="8">
                  <c:v>14.1</c:v>
                </c:pt>
                <c:pt idx="9">
                  <c:v/>
                </c:pt>
                <c:pt idx="10">
                  <c:v/>
                </c:pt>
                <c:pt idx="11">
                  <c:v/>
                </c:pt>
                <c:pt idx="12">
                  <c:v>11.4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11.4</c:v>
                </c:pt>
                <c:pt idx="1">
                  <c:v/>
                </c:pt>
                <c:pt idx="2">
                  <c:v>15.5</c:v>
                </c:pt>
                <c:pt idx="3">
                  <c:v>6.5</c:v>
                </c:pt>
                <c:pt idx="4">
                  <c:v/>
                </c:pt>
                <c:pt idx="5">
                  <c:v>9.3</c:v>
                </c:pt>
                <c:pt idx="6">
                  <c:v>12.8</c:v>
                </c:pt>
                <c:pt idx="7">
                  <c:v>12.4</c:v>
                </c:pt>
                <c:pt idx="8">
                  <c:v>11.0</c:v>
                </c:pt>
                <c:pt idx="9">
                  <c:v/>
                </c:pt>
                <c:pt idx="10">
                  <c:v/>
                </c:pt>
                <c:pt idx="11">
                  <c:v/>
                </c:pt>
                <c:pt idx="12">
                  <c:v>10.8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19.0</c:v>
                </c:pt>
                <c:pt idx="1">
                  <c:v/>
                </c:pt>
                <c:pt idx="2">
                  <c:v>13.3</c:v>
                </c:pt>
                <c:pt idx="3">
                  <c:v>15.6</c:v>
                </c:pt>
                <c:pt idx="4">
                  <c:v>14.5</c:v>
                </c:pt>
                <c:pt idx="5">
                  <c:v>14.3</c:v>
                </c:pt>
                <c:pt idx="6">
                  <c:v>11.7</c:v>
                </c:pt>
                <c:pt idx="7">
                  <c:v>13.4</c:v>
                </c:pt>
                <c:pt idx="8">
                  <c:v>13.9</c:v>
                </c:pt>
                <c:pt idx="9">
                  <c:v>11.4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34.1</c:v>
                </c:pt>
                <c:pt idx="1">
                  <c:v>20.3</c:v>
                </c:pt>
                <c:pt idx="2">
                  <c:v>21.6</c:v>
                </c:pt>
                <c:pt idx="3">
                  <c:v>20.7</c:v>
                </c:pt>
                <c:pt idx="4">
                  <c:v/>
                </c:pt>
                <c:pt idx="5">
                  <c:v>15.2</c:v>
                </c:pt>
                <c:pt idx="6">
                  <c:v>15.2</c:v>
                </c:pt>
                <c:pt idx="7">
                  <c:v>16.6</c:v>
                </c:pt>
                <c:pt idx="8">
                  <c:v>14.0</c:v>
                </c:pt>
                <c:pt idx="9">
                  <c:v>13.8</c:v>
                </c:pt>
                <c:pt idx="10">
                  <c:v>11.5</c:v>
                </c:pt>
                <c:pt idx="11">
                  <c:v>11.2</c:v>
                </c:pt>
                <c:pt idx="12">
                  <c:v>8.9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17.9</c:v>
                </c:pt>
                <c:pt idx="1">
                  <c:v/>
                </c:pt>
                <c:pt idx="2">
                  <c:v>22.2</c:v>
                </c:pt>
                <c:pt idx="3">
                  <c:v>12.7</c:v>
                </c:pt>
                <c:pt idx="4">
                  <c:v/>
                </c:pt>
                <c:pt idx="5">
                  <c:v>12.7</c:v>
                </c:pt>
                <c:pt idx="6">
                  <c:v>19.0</c:v>
                </c:pt>
                <c:pt idx="7">
                  <c:v>18.2</c:v>
                </c:pt>
                <c:pt idx="8">
                  <c:v>22.8</c:v>
                </c:pt>
                <c:pt idx="9">
                  <c:v/>
                </c:pt>
                <c:pt idx="10">
                  <c:v/>
                </c:pt>
                <c:pt idx="11">
                  <c:v/>
                </c:pt>
                <c:pt idx="12">
                  <c:v>17.5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46.3</c:v>
                </c:pt>
                <c:pt idx="1">
                  <c:v/>
                </c:pt>
                <c:pt idx="2">
                  <c:v>32.0</c:v>
                </c:pt>
                <c:pt idx="3">
                  <c:v>29.8</c:v>
                </c:pt>
                <c:pt idx="4">
                  <c:v>31.6</c:v>
                </c:pt>
                <c:pt idx="5">
                  <c:v>27.0</c:v>
                </c:pt>
                <c:pt idx="6">
                  <c:v>23.6</c:v>
                </c:pt>
                <c:pt idx="7">
                  <c:v>24.3</c:v>
                </c:pt>
                <c:pt idx="8">
                  <c:v>24.2</c:v>
                </c:pt>
                <c:pt idx="9">
                  <c:v>17.9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22.7</c:v>
                </c:pt>
                <c:pt idx="1">
                  <c:v/>
                </c:pt>
                <c:pt idx="2">
                  <c:v>30.5</c:v>
                </c:pt>
                <c:pt idx="3">
                  <c:v>13.8</c:v>
                </c:pt>
                <c:pt idx="4">
                  <c:v/>
                </c:pt>
                <c:pt idx="5">
                  <c:v>16.7</c:v>
                </c:pt>
                <c:pt idx="6">
                  <c:v>23.4</c:v>
                </c:pt>
                <c:pt idx="7">
                  <c:v>24.0</c:v>
                </c:pt>
                <c:pt idx="8">
                  <c:v>27.6</c:v>
                </c:pt>
                <c:pt idx="9">
                  <c:v/>
                </c:pt>
                <c:pt idx="10">
                  <c:v/>
                </c:pt>
                <c:pt idx="11">
                  <c:v/>
                </c:pt>
                <c:pt idx="12">
                  <c:v>22.3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26.6</c:v>
                </c:pt>
                <c:pt idx="1">
                  <c:v/>
                </c:pt>
                <c:pt idx="2">
                  <c:v>34.8</c:v>
                </c:pt>
                <c:pt idx="3">
                  <c:v>17.4</c:v>
                </c:pt>
                <c:pt idx="4">
                  <c:v/>
                </c:pt>
                <c:pt idx="5">
                  <c:v>19.2</c:v>
                </c:pt>
                <c:pt idx="6">
                  <c:v>29.0</c:v>
                </c:pt>
                <c:pt idx="7">
                  <c:v>27.6</c:v>
                </c:pt>
                <c:pt idx="8">
                  <c:v>32.1</c:v>
                </c:pt>
                <c:pt idx="9">
                  <c:v/>
                </c:pt>
                <c:pt idx="10">
                  <c:v/>
                </c:pt>
                <c:pt idx="11">
                  <c:v/>
                </c:pt>
                <c:pt idx="12">
                  <c:v>26.2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47.4</c:v>
                </c:pt>
                <c:pt idx="1">
                  <c:v/>
                </c:pt>
                <c:pt idx="2">
                  <c:v>46.9</c:v>
                </c:pt>
                <c:pt idx="3">
                  <c:v>49.3</c:v>
                </c:pt>
                <c:pt idx="4">
                  <c:v/>
                </c:pt>
                <c:pt idx="5">
                  <c:v/>
                </c:pt>
                <c:pt idx="6">
                  <c:v>42.8</c:v>
                </c:pt>
                <c:pt idx="7">
                  <c:v>45.4</c:v>
                </c:pt>
                <c:pt idx="8">
                  <c:v/>
                </c:pt>
                <c:pt idx="9">
                  <c:v/>
                </c:pt>
                <c:pt idx="10">
                  <c:v/>
                </c:pt>
                <c:pt idx="11">
                  <c:v/>
                </c:pt>
                <c:pt idx="12">
                  <c:v>48.6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64.4</c:v>
                </c:pt>
                <c:pt idx="1">
                  <c:v/>
                </c:pt>
                <c:pt idx="2">
                  <c:v>62.1</c:v>
                </c:pt>
                <c:pt idx="3">
                  <c:v>66.5</c:v>
                </c:pt>
                <c:pt idx="4">
                  <c:v/>
                </c:pt>
                <c:pt idx="5">
                  <c:v>47.4</c:v>
                </c:pt>
                <c:pt idx="6">
                  <c:v>63.6</c:v>
                </c:pt>
                <c:pt idx="7">
                  <c:v>68.7</c:v>
                </c:pt>
                <c:pt idx="8">
                  <c:v>81.4</c:v>
                </c:pt>
                <c:pt idx="9">
                  <c:v/>
                </c:pt>
                <c:pt idx="10">
                  <c:v/>
                </c:pt>
                <c:pt idx="11">
                  <c:v/>
                </c:pt>
                <c:pt idx="12">
                  <c:v>64.1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82.8</c:v>
                </c:pt>
                <c:pt idx="1">
                  <c:v>81.1</c:v>
                </c:pt>
                <c:pt idx="2">
                  <c:v>81.2</c:v>
                </c:pt>
                <c:pt idx="3">
                  <c:v>81.5</c:v>
                </c:pt>
                <c:pt idx="4">
                  <c:v/>
                </c:pt>
                <c:pt idx="5">
                  <c:v>76.1</c:v>
                </c:pt>
                <c:pt idx="6">
                  <c:v>74.1</c:v>
                </c:pt>
                <c:pt idx="7">
                  <c:v>75.4</c:v>
                </c:pt>
                <c:pt idx="8">
                  <c:v>73.4</c:v>
                </c:pt>
                <c:pt idx="9">
                  <c:v>68.5</c:v>
                </c:pt>
                <c:pt idx="10">
                  <c:v>69.6</c:v>
                </c:pt>
                <c:pt idx="11">
                  <c:v>65.1</c:v>
                </c:pt>
                <c:pt idx="12">
                  <c:v>64.4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19.4</c:v>
                </c:pt>
                <c:pt idx="1">
                  <c:v/>
                </c:pt>
                <c:pt idx="2">
                  <c:v>23.9</c:v>
                </c:pt>
                <c:pt idx="3">
                  <c:v>14.5</c:v>
                </c:pt>
                <c:pt idx="4">
                  <c:v/>
                </c:pt>
                <c:pt idx="5">
                  <c:v>21.8</c:v>
                </c:pt>
                <c:pt idx="6">
                  <c:v>23.9</c:v>
                </c:pt>
                <c:pt idx="7">
                  <c:v>16.5</c:v>
                </c:pt>
                <c:pt idx="8">
                  <c:v>13.6</c:v>
                </c:pt>
                <c:pt idx="9">
                  <c:v/>
                </c:pt>
                <c:pt idx="10">
                  <c:v/>
                </c:pt>
                <c:pt idx="11">
                  <c:v/>
                </c:pt>
                <c:pt idx="12">
                  <c:v>18.9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37.7</c:v>
                </c:pt>
                <c:pt idx="1">
                  <c:v>37.3</c:v>
                </c:pt>
                <c:pt idx="2">
                  <c:v>34.1</c:v>
                </c:pt>
                <c:pt idx="3">
                  <c:v>32.5</c:v>
                </c:pt>
                <c:pt idx="4">
                  <c:v/>
                </c:pt>
                <c:pt idx="5">
                  <c:v>27.4</c:v>
                </c:pt>
                <c:pt idx="6">
                  <c:v>30.9</c:v>
                </c:pt>
                <c:pt idx="7">
                  <c:v>27.6</c:v>
                </c:pt>
                <c:pt idx="8">
                  <c:v>22.7</c:v>
                </c:pt>
                <c:pt idx="9">
                  <c:v>19.2</c:v>
                </c:pt>
                <c:pt idx="10">
                  <c:v>20.6</c:v>
                </c:pt>
                <c:pt idx="11">
                  <c:v>18.4</c:v>
                </c:pt>
                <c:pt idx="12">
                  <c:v>19.4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27.9</c:v>
                </c:pt>
                <c:pt idx="1">
                  <c:v/>
                </c:pt>
                <c:pt idx="2">
                  <c:v>29.6</c:v>
                </c:pt>
                <c:pt idx="3">
                  <c:v>26.0</c:v>
                </c:pt>
                <c:pt idx="4">
                  <c:v/>
                </c:pt>
                <c:pt idx="5">
                  <c:v>16.2</c:v>
                </c:pt>
                <c:pt idx="6">
                  <c:v>27.7</c:v>
                </c:pt>
                <c:pt idx="7">
                  <c:v>28.6</c:v>
                </c:pt>
                <c:pt idx="8">
                  <c:v>41.4</c:v>
                </c:pt>
                <c:pt idx="9">
                  <c:v/>
                </c:pt>
                <c:pt idx="10">
                  <c:v/>
                </c:pt>
                <c:pt idx="11">
                  <c:v/>
                </c:pt>
                <c:pt idx="12">
                  <c:v>27.3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52.7</c:v>
                </c:pt>
                <c:pt idx="1">
                  <c:v>51.6</c:v>
                </c:pt>
                <c:pt idx="2">
                  <c:v>51.5</c:v>
                </c:pt>
                <c:pt idx="3">
                  <c:v>48.6</c:v>
                </c:pt>
                <c:pt idx="4">
                  <c:v/>
                </c:pt>
                <c:pt idx="5">
                  <c:v>44.4</c:v>
                </c:pt>
                <c:pt idx="6">
                  <c:v>41.5</c:v>
                </c:pt>
                <c:pt idx="7">
                  <c:v>43.5</c:v>
                </c:pt>
                <c:pt idx="8">
                  <c:v>40.4</c:v>
                </c:pt>
                <c:pt idx="9">
                  <c:v>34.3</c:v>
                </c:pt>
                <c:pt idx="10">
                  <c:v>37.1</c:v>
                </c:pt>
                <c:pt idx="11">
                  <c:v>31.1</c:v>
                </c:pt>
                <c:pt idx="12">
                  <c:v>27.9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39.8</c:v>
                </c:pt>
                <c:pt idx="1">
                  <c:v/>
                </c:pt>
                <c:pt idx="2">
                  <c:v>34.8</c:v>
                </c:pt>
                <c:pt idx="3">
                  <c:v>46.3</c:v>
                </c:pt>
                <c:pt idx="4">
                  <c:v/>
                </c:pt>
                <c:pt idx="5">
                  <c:v/>
                </c:pt>
                <c:pt idx="6">
                  <c:v>38.4</c:v>
                </c:pt>
                <c:pt idx="7">
                  <c:v>41.0</c:v>
                </c:pt>
                <c:pt idx="8">
                  <c:v/>
                </c:pt>
                <c:pt idx="9">
                  <c:v/>
                </c:pt>
                <c:pt idx="10">
                  <c:v/>
                </c:pt>
                <c:pt idx="11">
                  <c:v/>
                </c:pt>
                <c:pt idx="12">
                  <c:v>39.8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40.2</c:v>
                </c:pt>
                <c:pt idx="1">
                  <c:v>38.6</c:v>
                </c:pt>
                <c:pt idx="2">
                  <c:v>44.0</c:v>
                </c:pt>
                <c:pt idx="3">
                  <c:v>38.9</c:v>
                </c:pt>
                <c:pt idx="4">
                  <c:v>39.7</c:v>
                </c:pt>
                <c:pt idx="5">
                  <c:v>39.8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14.3</c:v>
                </c:pt>
                <c:pt idx="1">
                  <c:v/>
                </c:pt>
                <c:pt idx="2">
                  <c:v>16.4</c:v>
                </c:pt>
                <c:pt idx="3">
                  <c:v>11.9</c:v>
                </c:pt>
                <c:pt idx="4">
                  <c:v/>
                </c:pt>
                <c:pt idx="5">
                  <c:v>6.5</c:v>
                </c:pt>
                <c:pt idx="6">
                  <c:v>13.8</c:v>
                </c:pt>
                <c:pt idx="7">
                  <c:v>16.1</c:v>
                </c:pt>
                <c:pt idx="8">
                  <c:v>22.8</c:v>
                </c:pt>
                <c:pt idx="9">
                  <c:v/>
                </c:pt>
                <c:pt idx="10">
                  <c:v/>
                </c:pt>
                <c:pt idx="11">
                  <c:v/>
                </c:pt>
                <c:pt idx="12">
                  <c:v>14.3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6.9</c:v>
                </c:pt>
                <c:pt idx="1">
                  <c:v/>
                </c:pt>
                <c:pt idx="2">
                  <c:v>9.3</c:v>
                </c:pt>
                <c:pt idx="3">
                  <c:v>3.9</c:v>
                </c:pt>
                <c:pt idx="4">
                  <c:v/>
                </c:pt>
                <c:pt idx="5">
                  <c:v>3.3</c:v>
                </c:pt>
                <c:pt idx="6">
                  <c:v>8.3</c:v>
                </c:pt>
                <c:pt idx="7">
                  <c:v>6.3</c:v>
                </c:pt>
                <c:pt idx="8">
                  <c:v>10.0</c:v>
                </c:pt>
                <c:pt idx="9">
                  <c:v/>
                </c:pt>
                <c:pt idx="10">
                  <c:v/>
                </c:pt>
                <c:pt idx="11">
                  <c:v/>
                </c:pt>
                <c:pt idx="12">
                  <c:v>6.8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35.1</c:v>
                </c:pt>
                <c:pt idx="1">
                  <c:v/>
                </c:pt>
                <c:pt idx="2">
                  <c:v>36.1</c:v>
                </c:pt>
                <c:pt idx="3">
                  <c:v>33.4</c:v>
                </c:pt>
                <c:pt idx="4">
                  <c:v/>
                </c:pt>
                <c:pt idx="5">
                  <c:v>21.3</c:v>
                </c:pt>
                <c:pt idx="6">
                  <c:v>35.9</c:v>
                </c:pt>
                <c:pt idx="7">
                  <c:v>44.3</c:v>
                </c:pt>
                <c:pt idx="8">
                  <c:v>41.5</c:v>
                </c:pt>
                <c:pt idx="9">
                  <c:v/>
                </c:pt>
                <c:pt idx="10">
                  <c:v/>
                </c:pt>
                <c:pt idx="11">
                  <c:v/>
                </c:pt>
                <c:pt idx="12">
                  <c:v>33.6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12.8</c:v>
                </c:pt>
                <c:pt idx="1">
                  <c:v/>
                </c:pt>
                <c:pt idx="2">
                  <c:v>13.0</c:v>
                </c:pt>
                <c:pt idx="3">
                  <c:v>12.0</c:v>
                </c:pt>
                <c:pt idx="4">
                  <c:v/>
                </c:pt>
                <c:pt idx="5">
                  <c:v>10.3</c:v>
                </c:pt>
                <c:pt idx="6">
                  <c:v>13.8</c:v>
                </c:pt>
                <c:pt idx="7">
                  <c:v>11.8</c:v>
                </c:pt>
                <c:pt idx="8">
                  <c:v>15.4</c:v>
                </c:pt>
                <c:pt idx="9">
                  <c:v/>
                </c:pt>
                <c:pt idx="10">
                  <c:v/>
                </c:pt>
                <c:pt idx="11">
                  <c:v/>
                </c:pt>
                <c:pt idx="12">
                  <c:v>12.3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34.3</c:v>
                </c:pt>
                <c:pt idx="1">
                  <c:v>42.5</c:v>
                </c:pt>
                <c:pt idx="2">
                  <c:v>47.7</c:v>
                </c:pt>
                <c:pt idx="3">
                  <c:v>48.3</c:v>
                </c:pt>
                <c:pt idx="4">
                  <c:v/>
                </c:pt>
                <c:pt idx="5">
                  <c:v>43.7</c:v>
                </c:pt>
                <c:pt idx="6">
                  <c:v>38.7</c:v>
                </c:pt>
                <c:pt idx="7">
                  <c:v>40.9</c:v>
                </c:pt>
                <c:pt idx="8">
                  <c:v>38.9</c:v>
                </c:pt>
                <c:pt idx="9">
                  <c:v>36.9</c:v>
                </c:pt>
                <c:pt idx="10">
                  <c:v>39.0</c:v>
                </c:pt>
                <c:pt idx="11">
                  <c:v>34.7</c:v>
                </c:pt>
                <c:pt idx="12">
                  <c:v>35.1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8.8</c:v>
                </c:pt>
                <c:pt idx="1">
                  <c:v/>
                </c:pt>
                <c:pt idx="2">
                  <c:v>9.7</c:v>
                </c:pt>
                <c:pt idx="3">
                  <c:v>7.0</c:v>
                </c:pt>
                <c:pt idx="4">
                  <c:v/>
                </c:pt>
                <c:pt idx="5">
                  <c:v>10.0</c:v>
                </c:pt>
                <c:pt idx="6">
                  <c:v>8.1</c:v>
                </c:pt>
                <c:pt idx="7">
                  <c:v>8.6</c:v>
                </c:pt>
                <c:pt idx="8">
                  <c:v>7.6</c:v>
                </c:pt>
                <c:pt idx="9">
                  <c:v/>
                </c:pt>
                <c:pt idx="10">
                  <c:v/>
                </c:pt>
                <c:pt idx="11">
                  <c:v/>
                </c:pt>
                <c:pt idx="12">
                  <c:v>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7.4</c:v>
                </c:pt>
                <c:pt idx="1">
                  <c:v>10.3</c:v>
                </c:pt>
                <c:pt idx="2">
                  <c:v>11.0</c:v>
                </c:pt>
                <c:pt idx="3">
                  <c:v>13.5</c:v>
                </c:pt>
                <c:pt idx="4">
                  <c:v/>
                </c:pt>
                <c:pt idx="5">
                  <c:v>12.3</c:v>
                </c:pt>
                <c:pt idx="6">
                  <c:v>9.9</c:v>
                </c:pt>
                <c:pt idx="7">
                  <c:v>11.3</c:v>
                </c:pt>
                <c:pt idx="8">
                  <c:v>9.0</c:v>
                </c:pt>
                <c:pt idx="9">
                  <c:v>7.5</c:v>
                </c:pt>
                <c:pt idx="10">
                  <c:v>9.1</c:v>
                </c:pt>
                <c:pt idx="11">
                  <c:v>8.4</c:v>
                </c:pt>
                <c:pt idx="12">
                  <c:v>8.8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18.5</c:v>
                </c:pt>
                <c:pt idx="1">
                  <c:v/>
                </c:pt>
                <c:pt idx="2">
                  <c:v>18.8</c:v>
                </c:pt>
                <c:pt idx="3">
                  <c:v>17.6</c:v>
                </c:pt>
                <c:pt idx="4">
                  <c:v/>
                </c:pt>
                <c:pt idx="5">
                  <c:v>13.8</c:v>
                </c:pt>
                <c:pt idx="6">
                  <c:v>20.2</c:v>
                </c:pt>
                <c:pt idx="7">
                  <c:v>19.2</c:v>
                </c:pt>
                <c:pt idx="8">
                  <c:v>21.8</c:v>
                </c:pt>
                <c:pt idx="9">
                  <c:v/>
                </c:pt>
                <c:pt idx="10">
                  <c:v/>
                </c:pt>
                <c:pt idx="11">
                  <c:v/>
                </c:pt>
                <c:pt idx="12">
                  <c:v>17.7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17.5</c:v>
                </c:pt>
                <c:pt idx="1">
                  <c:v>25.9</c:v>
                </c:pt>
                <c:pt idx="2">
                  <c:v>28.5</c:v>
                </c:pt>
                <c:pt idx="3">
                  <c:v>29.3</c:v>
                </c:pt>
                <c:pt idx="4">
                  <c:v/>
                </c:pt>
                <c:pt idx="5">
                  <c:v>23.1</c:v>
                </c:pt>
                <c:pt idx="6">
                  <c:v>19.6</c:v>
                </c:pt>
                <c:pt idx="7">
                  <c:v>23.5</c:v>
                </c:pt>
                <c:pt idx="8">
                  <c:v>20.3</c:v>
                </c:pt>
                <c:pt idx="9">
                  <c:v>19.7</c:v>
                </c:pt>
                <c:pt idx="10">
                  <c:v>18.9</c:v>
                </c:pt>
                <c:pt idx="11">
                  <c:v>16.5</c:v>
                </c:pt>
                <c:pt idx="12">
                  <c:v>18.5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7.1</c:v>
                </c:pt>
                <c:pt idx="3">
                  <c:v>3.8</c:v>
                </c:pt>
                <c:pt idx="4">
                  <c:v/>
                </c:pt>
                <c:pt idx="5">
                  <c:v>5.2</c:v>
                </c:pt>
                <c:pt idx="6">
                  <c:v>5.5</c:v>
                </c:pt>
                <c:pt idx="7">
                  <c:v>5.9</c:v>
                </c:pt>
                <c:pt idx="8">
                  <c:v>5.9</c:v>
                </c:pt>
                <c:pt idx="9">
                  <c:v/>
                </c:pt>
                <c:pt idx="10">
                  <c:v/>
                </c:pt>
                <c:pt idx="11">
                  <c:v/>
                </c:pt>
                <c:pt idx="12">
                  <c:v>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5.1</c:v>
                </c:pt>
                <c:pt idx="1">
                  <c:v>8.8</c:v>
                </c:pt>
                <c:pt idx="2">
                  <c:v>9.5</c:v>
                </c:pt>
                <c:pt idx="3">
                  <c:v>10.5</c:v>
                </c:pt>
                <c:pt idx="4">
                  <c:v/>
                </c:pt>
                <c:pt idx="5">
                  <c:v>10.9</c:v>
                </c:pt>
                <c:pt idx="6">
                  <c:v>11.3</c:v>
                </c:pt>
                <c:pt idx="7">
                  <c:v>11.1</c:v>
                </c:pt>
                <c:pt idx="8">
                  <c:v>8.3</c:v>
                </c:pt>
                <c:pt idx="9">
                  <c:v>5.1</c:v>
                </c:pt>
                <c:pt idx="10">
                  <c:v>5.2</c:v>
                </c:pt>
                <c:pt idx="11">
                  <c:v>4.6</c:v>
                </c:pt>
                <c:pt idx="12">
                  <c:v>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c:v>
                </c:pt>
                <c:pt idx="1">
                  <c:v/>
                </c:pt>
                <c:pt idx="2">
                  <c:v>7.8</c:v>
                </c:pt>
                <c:pt idx="3">
                  <c:v>5.5</c:v>
                </c:pt>
                <c:pt idx="4">
                  <c:v/>
                </c:pt>
                <c:pt idx="5">
                  <c:v>7.3</c:v>
                </c:pt>
                <c:pt idx="6">
                  <c:v>6.1</c:v>
                </c:pt>
                <c:pt idx="7">
                  <c:v>6.6</c:v>
                </c:pt>
                <c:pt idx="8">
                  <c:v>6.8</c:v>
                </c:pt>
                <c:pt idx="9">
                  <c:v/>
                </c:pt>
                <c:pt idx="10">
                  <c:v/>
                </c:pt>
                <c:pt idx="11">
                  <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28.3</c:v>
                </c:pt>
                <c:pt idx="1">
                  <c:v>28.4</c:v>
                </c:pt>
                <c:pt idx="2">
                  <c:v>20.4</c:v>
                </c:pt>
                <c:pt idx="3">
                  <c:v/>
                </c:pt>
                <c:pt idx="4">
                  <c:v>15.1</c:v>
                </c:pt>
                <c:pt idx="5">
                  <c:v>16.0</c:v>
                </c:pt>
                <c:pt idx="6">
                  <c:v>19.2</c:v>
                </c:pt>
                <c:pt idx="7">
                  <c:v>15.3</c:v>
                </c:pt>
                <c:pt idx="8">
                  <c:v>9.8</c:v>
                </c:pt>
                <c:pt idx="9">
                  <c:v>9.2</c:v>
                </c:pt>
                <c:pt idx="10">
                  <c:v>9.4</c:v>
                </c:pt>
                <c:pt idx="11">
                  <c:v>7.0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4.7</c:v>
                </c:pt>
                <c:pt idx="3">
                  <c:v>1.1</c:v>
                </c:pt>
                <c:pt idx="4">
                  <c:v/>
                </c:pt>
                <c:pt idx="5">
                  <c:v>3.2</c:v>
                </c:pt>
                <c:pt idx="6">
                  <c:v>2.7</c:v>
                </c:pt>
                <c:pt idx="7">
                  <c:v>3.9</c:v>
                </c:pt>
                <c:pt idx="8">
                  <c:v>2.1</c:v>
                </c:pt>
                <c:pt idx="9">
                  <c:v/>
                </c:pt>
                <c:pt idx="10">
                  <c:v/>
                </c:pt>
                <c:pt idx="11">
                  <c:v/>
                </c:pt>
                <c:pt idx="12">
                  <c:v>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3.1</c:v>
                </c:pt>
                <c:pt idx="1">
                  <c:v/>
                </c:pt>
                <c:pt idx="2">
                  <c:v>3.6</c:v>
                </c:pt>
                <c:pt idx="3">
                  <c:v>3.6</c:v>
                </c:pt>
                <c:pt idx="4">
                  <c:v>3.7</c:v>
                </c:pt>
                <c:pt idx="5">
                  <c:v>4.4</c:v>
                </c:pt>
                <c:pt idx="6">
                  <c:v>3.0</c:v>
                </c:pt>
                <c:pt idx="7">
                  <c:v>2.1</c:v>
                </c:pt>
                <c:pt idx="8">
                  <c:v>3.5</c:v>
                </c:pt>
                <c:pt idx="9">
                  <c:v>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4.6</c:v>
                </c:pt>
                <c:pt idx="1">
                  <c:v/>
                </c:pt>
                <c:pt idx="2">
                  <c:v>6.2</c:v>
                </c:pt>
                <c:pt idx="3">
                  <c:v>2.4</c:v>
                </c:pt>
                <c:pt idx="4">
                  <c:v/>
                </c:pt>
                <c:pt idx="5">
                  <c:v>3.4</c:v>
                </c:pt>
                <c:pt idx="6">
                  <c:v>2.7</c:v>
                </c:pt>
                <c:pt idx="7">
                  <c:v>6.1</c:v>
                </c:pt>
                <c:pt idx="8">
                  <c:v>5.2</c:v>
                </c:pt>
                <c:pt idx="9">
                  <c:v/>
                </c:pt>
                <c:pt idx="10">
                  <c:v/>
                </c:pt>
                <c:pt idx="11">
                  <c:v/>
                </c:pt>
                <c:pt idx="12">
                  <c:v>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14.3</c:v>
                </c:pt>
                <c:pt idx="1">
                  <c:v/>
                </c:pt>
                <c:pt idx="2">
                  <c:v>11.3</c:v>
                </c:pt>
                <c:pt idx="3">
                  <c:v>8.4</c:v>
                </c:pt>
                <c:pt idx="4">
                  <c:v>8.1</c:v>
                </c:pt>
                <c:pt idx="5">
                  <c:v>6.5</c:v>
                </c:pt>
                <c:pt idx="6">
                  <c:v>3.7</c:v>
                </c:pt>
                <c:pt idx="7">
                  <c:v>3.6</c:v>
                </c:pt>
                <c:pt idx="8">
                  <c:v>4.7</c:v>
                </c:pt>
                <c:pt idx="9">
                  <c:v>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c:v>
                </c:pt>
                <c:pt idx="1">
                  <c:v/>
                </c:pt>
                <c:pt idx="2">
                  <c:v>4.5</c:v>
                </c:pt>
                <c:pt idx="3">
                  <c:v>3.1</c:v>
                </c:pt>
                <c:pt idx="4">
                  <c:v/>
                </c:pt>
                <c:pt idx="5">
                  <c:v>2.9</c:v>
                </c:pt>
                <c:pt idx="6">
                  <c:v>3.6</c:v>
                </c:pt>
                <c:pt idx="7">
                  <c:v>4.5</c:v>
                </c:pt>
                <c:pt idx="8">
                  <c:v>5.1</c:v>
                </c:pt>
                <c:pt idx="9">
                  <c:v/>
                </c:pt>
                <c:pt idx="10">
                  <c:v/>
                </c:pt>
                <c:pt idx="11">
                  <c:v/>
                </c:pt>
                <c:pt idx="12">
                  <c:v>3.6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14"/>
                <c:pt idx="0">
                  <c:v>8.4</c:v>
                </c:pt>
                <c:pt idx="1">
                  <c:v>6.9</c:v>
                </c:pt>
                <c:pt idx="2">
                  <c:v>6.3</c:v>
                </c:pt>
                <c:pt idx="3">
                  <c:v>6.8</c:v>
                </c:pt>
                <c:pt idx="4">
                  <c:v>4.5</c:v>
                </c:pt>
                <c:pt idx="5">
                  <c:v>4.9</c:v>
                </c:pt>
                <c:pt idx="6">
                  <c:v>6.7</c:v>
                </c:pt>
                <c:pt idx="7">
                  <c:v>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c:v>
                </c:pt>
                <c:pt idx="1">
                  <c:v/>
                </c:pt>
                <c:pt idx="2">
                  <c:v>10.0</c:v>
                </c:pt>
                <c:pt idx="3">
                  <c:v>5.7</c:v>
                </c:pt>
                <c:pt idx="4">
                  <c:v/>
                </c:pt>
                <c:pt idx="5">
                  <c:v>5.6</c:v>
                </c:pt>
                <c:pt idx="6">
                  <c:v>7.1</c:v>
                </c:pt>
                <c:pt idx="7">
                  <c:v>10.3</c:v>
                </c:pt>
                <c:pt idx="8">
                  <c:v>9.9</c:v>
                </c:pt>
                <c:pt idx="9">
                  <c:v/>
                </c:pt>
                <c:pt idx="10">
                  <c:v/>
                </c:pt>
                <c:pt idx="11">
                  <c:v/>
                </c:pt>
                <c:pt idx="12">
                  <c:v>7.6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38.7</c:v>
                </c:pt>
                <c:pt idx="1">
                  <c:v>36.3</c:v>
                </c:pt>
                <c:pt idx="2">
                  <c:v>35.0</c:v>
                </c:pt>
                <c:pt idx="3">
                  <c:v>31.3</c:v>
                </c:pt>
                <c:pt idx="4">
                  <c:v/>
                </c:pt>
                <c:pt idx="5">
                  <c:v>24.3</c:v>
                </c:pt>
                <c:pt idx="6">
                  <c:v>24.8</c:v>
                </c:pt>
                <c:pt idx="7">
                  <c:v>23.8</c:v>
                </c:pt>
                <c:pt idx="8">
                  <c:v>25.6</c:v>
                </c:pt>
                <c:pt idx="9">
                  <c:v>18.7</c:v>
                </c:pt>
                <c:pt idx="10">
                  <c:v>17.8</c:v>
                </c:pt>
                <c:pt idx="11">
                  <c:v>16.7</c:v>
                </c:pt>
                <c:pt idx="12">
                  <c:v>12.8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14.6</c:v>
                </c:pt>
                <c:pt idx="1">
                  <c:v>8.3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c:v>
                </c:pt>
                <c:pt idx="1">
                  <c:v/>
                </c:pt>
                <c:pt idx="2">
                  <c:v>5.3</c:v>
                </c:pt>
                <c:pt idx="3">
                  <c:v>1.5</c:v>
                </c:pt>
                <c:pt idx="4">
                  <c:v/>
                </c:pt>
                <c:pt idx="5">
                  <c:v>3.3</c:v>
                </c:pt>
                <c:pt idx="6">
                  <c:v>4.0</c:v>
                </c:pt>
                <c:pt idx="7">
                  <c:v>3.8</c:v>
                </c:pt>
                <c:pt idx="8">
                  <c:v>2.8</c:v>
                </c:pt>
                <c:pt idx="9">
                  <c:v/>
                </c:pt>
                <c:pt idx="10">
                  <c:v/>
                </c:pt>
                <c:pt idx="11">
                  <c:v/>
                </c:pt>
                <c:pt idx="12">
                  <c:v>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4.2</c:v>
                </c:pt>
                <c:pt idx="1">
                  <c:v>6.5</c:v>
                </c:pt>
                <c:pt idx="2">
                  <c:v>6.7</c:v>
                </c:pt>
                <c:pt idx="3">
                  <c:v>5.3</c:v>
                </c:pt>
                <c:pt idx="4">
                  <c:v/>
                </c:pt>
                <c:pt idx="5">
                  <c:v>5.6</c:v>
                </c:pt>
                <c:pt idx="6">
                  <c:v>5.6</c:v>
                </c:pt>
                <c:pt idx="7">
                  <c:v>5.0</c:v>
                </c:pt>
                <c:pt idx="8">
                  <c:v>6.0</c:v>
                </c:pt>
                <c:pt idx="9">
                  <c:v>3.8</c:v>
                </c:pt>
                <c:pt idx="10">
                  <c:v>3.6</c:v>
                </c:pt>
                <c:pt idx="11">
                  <c:v>4.6</c:v>
                </c:pt>
                <c:pt idx="12">
                  <c:v>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12.5</c:v>
                </c:pt>
                <c:pt idx="1">
                  <c:v/>
                </c:pt>
                <c:pt idx="2">
                  <c:v>13.4</c:v>
                </c:pt>
                <c:pt idx="3">
                  <c:v>10.8</c:v>
                </c:pt>
                <c:pt idx="4">
                  <c:v/>
                </c:pt>
                <c:pt idx="5">
                  <c:v>7.4</c:v>
                </c:pt>
                <c:pt idx="6">
                  <c:v>11.8</c:v>
                </c:pt>
                <c:pt idx="7">
                  <c:v>13.2</c:v>
                </c:pt>
                <c:pt idx="8">
                  <c:v>17.3</c:v>
                </c:pt>
                <c:pt idx="9">
                  <c:v/>
                </c:pt>
                <c:pt idx="10">
                  <c:v/>
                </c:pt>
                <c:pt idx="11">
                  <c:v/>
                </c:pt>
                <c:pt idx="12">
                  <c:v>11.9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c:v>
                </c:pt>
                <c:pt idx="1">
                  <c:v/>
                </c:pt>
                <c:pt idx="2">
                  <c:v>3.6</c:v>
                </c:pt>
                <c:pt idx="3">
                  <c:v>0.9</c:v>
                </c:pt>
                <c:pt idx="4">
                  <c:v/>
                </c:pt>
                <c:pt idx="5">
                  <c:v>2.7</c:v>
                </c:pt>
                <c:pt idx="6">
                  <c:v>2.7</c:v>
                </c:pt>
                <c:pt idx="7">
                  <c:v>2.1</c:v>
                </c:pt>
                <c:pt idx="8">
                  <c:v>1.1</c:v>
                </c:pt>
                <c:pt idx="9">
                  <c:v/>
                </c:pt>
                <c:pt idx="10">
                  <c:v/>
                </c:pt>
                <c:pt idx="11">
                  <c:v/>
                </c:pt>
                <c:pt idx="12">
                  <c:v>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3.5</c:v>
                </c:pt>
                <c:pt idx="1">
                  <c:v>3.4</c:v>
                </c:pt>
                <c:pt idx="2">
                  <c:v>3.2</c:v>
                </c:pt>
                <c:pt idx="3">
                  <c:v/>
                </c:pt>
                <c:pt idx="4">
                  <c:v>2.3</c:v>
                </c:pt>
                <c:pt idx="5">
                  <c:v>2.7</c:v>
                </c:pt>
                <c:pt idx="6">
                  <c:v>2.8</c:v>
                </c:pt>
                <c:pt idx="7">
                  <c:v>4.0</c:v>
                </c:pt>
                <c:pt idx="8">
                  <c:v>2.2</c:v>
                </c:pt>
                <c:pt idx="9">
                  <c:v>2.1</c:v>
                </c:pt>
                <c:pt idx="10">
                  <c:v>3.5</c:v>
                </c:pt>
                <c:pt idx="11">
                  <c:v>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24.0</c:v>
                </c:pt>
                <c:pt idx="1">
                  <c:v/>
                </c:pt>
                <c:pt idx="2">
                  <c:v>26.9</c:v>
                </c:pt>
                <c:pt idx="3">
                  <c:v>20.5</c:v>
                </c:pt>
                <c:pt idx="4">
                  <c:v/>
                </c:pt>
                <c:pt idx="5">
                  <c:v>25.2</c:v>
                </c:pt>
                <c:pt idx="6">
                  <c:v>24.0</c:v>
                </c:pt>
                <c:pt idx="7">
                  <c:v>23.4</c:v>
                </c:pt>
                <c:pt idx="8">
                  <c:v>22.8</c:v>
                </c:pt>
                <c:pt idx="9">
                  <c:v/>
                </c:pt>
                <c:pt idx="10">
                  <c:v/>
                </c:pt>
                <c:pt idx="11">
                  <c:v/>
                </c:pt>
                <c:pt idx="12">
                  <c:v>23.4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25.5</c:v>
                </c:pt>
                <c:pt idx="1">
                  <c:v>32.6</c:v>
                </c:pt>
                <c:pt idx="2">
                  <c:v>34.0</c:v>
                </c:pt>
                <c:pt idx="3">
                  <c:v>27.8</c:v>
                </c:pt>
                <c:pt idx="4">
                  <c:v/>
                </c:pt>
                <c:pt idx="5">
                  <c:v>26.5</c:v>
                </c:pt>
                <c:pt idx="6">
                  <c:v>24.8</c:v>
                </c:pt>
                <c:pt idx="7">
                  <c:v>28.6</c:v>
                </c:pt>
                <c:pt idx="8">
                  <c:v>28.0</c:v>
                </c:pt>
                <c:pt idx="9">
                  <c:v>17.3</c:v>
                </c:pt>
                <c:pt idx="10">
                  <c:v>17.1</c:v>
                </c:pt>
                <c:pt idx="11">
                  <c:v>25.9</c:v>
                </c:pt>
                <c:pt idx="12">
                  <c:v>24.0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45.9</c:v>
                </c:pt>
                <c:pt idx="1">
                  <c:v/>
                </c:pt>
                <c:pt idx="2">
                  <c:v>47.7</c:v>
                </c:pt>
                <c:pt idx="3">
                  <c:v>44.2</c:v>
                </c:pt>
                <c:pt idx="4">
                  <c:v/>
                </c:pt>
                <c:pt idx="5">
                  <c:v>21.9</c:v>
                </c:pt>
                <c:pt idx="6">
                  <c:v>45.3</c:v>
                </c:pt>
                <c:pt idx="7">
                  <c:v>54.4</c:v>
                </c:pt>
                <c:pt idx="8">
                  <c:v>68.3</c:v>
                </c:pt>
                <c:pt idx="9">
                  <c:v/>
                </c:pt>
                <c:pt idx="10">
                  <c:v/>
                </c:pt>
                <c:pt idx="11">
                  <c:v/>
                </c:pt>
                <c:pt idx="12">
                  <c:v>45.1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63.1</c:v>
                </c:pt>
                <c:pt idx="1">
                  <c:v>60.9</c:v>
                </c:pt>
                <c:pt idx="2">
                  <c:v>55.5</c:v>
                </c:pt>
                <c:pt idx="3">
                  <c:v>54.8</c:v>
                </c:pt>
                <c:pt idx="4">
                  <c:v/>
                </c:pt>
                <c:pt idx="5">
                  <c:v>52.0</c:v>
                </c:pt>
                <c:pt idx="6">
                  <c:v>52.5</c:v>
                </c:pt>
                <c:pt idx="7">
                  <c:v>53.7</c:v>
                </c:pt>
                <c:pt idx="8">
                  <c:v>54.1</c:v>
                </c:pt>
                <c:pt idx="9">
                  <c:v>50.9</c:v>
                </c:pt>
                <c:pt idx="10">
                  <c:v>53.7</c:v>
                </c:pt>
                <c:pt idx="11">
                  <c:v>46.7</c:v>
                </c:pt>
                <c:pt idx="12">
                  <c:v>45.9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c:v>
                </c:pt>
                <c:pt idx="1">
                  <c:v/>
                </c:pt>
                <c:pt idx="2">
                  <c:v>4.7</c:v>
                </c:pt>
                <c:pt idx="3">
                  <c:v>2.6</c:v>
                </c:pt>
                <c:pt idx="4">
                  <c:v/>
                </c:pt>
                <c:pt idx="5">
                  <c:v>3.2</c:v>
                </c:pt>
                <c:pt idx="6">
                  <c:v>2.6</c:v>
                </c:pt>
                <c:pt idx="7">
                  <c:v>3.0</c:v>
                </c:pt>
                <c:pt idx="8">
                  <c:v>6.2</c:v>
                </c:pt>
                <c:pt idx="9">
                  <c:v/>
                </c:pt>
                <c:pt idx="10">
                  <c:v/>
                </c:pt>
                <c:pt idx="11">
                  <c:v/>
                </c:pt>
                <c:pt idx="12">
                  <c:v>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12.2</c:v>
                </c:pt>
                <c:pt idx="1">
                  <c:v>11.0</c:v>
                </c:pt>
                <c:pt idx="2">
                  <c:v>7.4</c:v>
                </c:pt>
                <c:pt idx="3">
                  <c:v>8.9</c:v>
                </c:pt>
                <c:pt idx="4">
                  <c:v/>
                </c:pt>
                <c:pt idx="5">
                  <c:v>7.3</c:v>
                </c:pt>
                <c:pt idx="6">
                  <c:v>7.3</c:v>
                </c:pt>
                <c:pt idx="7">
                  <c:v>6.5</c:v>
                </c:pt>
                <c:pt idx="8">
                  <c:v>6.0</c:v>
                </c:pt>
                <c:pt idx="9">
                  <c:v>4.9</c:v>
                </c:pt>
                <c:pt idx="10">
                  <c:v>5.1</c:v>
                </c:pt>
                <c:pt idx="11">
                  <c:v>5.1</c:v>
                </c:pt>
                <c:pt idx="12">
                  <c:v>3.8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11.5</c:v>
                </c:pt>
                <c:pt idx="1">
                  <c:v/>
                </c:pt>
                <c:pt idx="2">
                  <c:v>12.6</c:v>
                </c:pt>
                <c:pt idx="3">
                  <c:v>10.2</c:v>
                </c:pt>
                <c:pt idx="4">
                  <c:v/>
                </c:pt>
                <c:pt idx="5">
                  <c:v>4.1</c:v>
                </c:pt>
                <c:pt idx="6">
                  <c:v>10.4</c:v>
                </c:pt>
                <c:pt idx="7">
                  <c:v>13.9</c:v>
                </c:pt>
                <c:pt idx="8">
                  <c:v>18.7</c:v>
                </c:pt>
                <c:pt idx="9">
                  <c:v/>
                </c:pt>
                <c:pt idx="10">
                  <c:v/>
                </c:pt>
                <c:pt idx="11">
                  <c:v/>
                </c:pt>
                <c:pt idx="12">
                  <c:v>10.5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22.4</c:v>
                </c:pt>
                <c:pt idx="1">
                  <c:v>19.6</c:v>
                </c:pt>
                <c:pt idx="2">
                  <c:v>17.0</c:v>
                </c:pt>
                <c:pt idx="3">
                  <c:v>18.6</c:v>
                </c:pt>
                <c:pt idx="4">
                  <c:v/>
                </c:pt>
                <c:pt idx="5">
                  <c:v>16.5</c:v>
                </c:pt>
                <c:pt idx="6">
                  <c:v>14.8</c:v>
                </c:pt>
                <c:pt idx="7">
                  <c:v>16.5</c:v>
                </c:pt>
                <c:pt idx="8">
                  <c:v>15.5</c:v>
                </c:pt>
                <c:pt idx="9">
                  <c:v>12.4</c:v>
                </c:pt>
                <c:pt idx="10">
                  <c:v>16.1</c:v>
                </c:pt>
                <c:pt idx="11">
                  <c:v>13.4</c:v>
                </c:pt>
                <c:pt idx="12">
                  <c:v>11.5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33.5</c:v>
                </c:pt>
                <c:pt idx="1">
                  <c:v/>
                </c:pt>
                <c:pt idx="2">
                  <c:v>32.5</c:v>
                </c:pt>
                <c:pt idx="3">
                  <c:v>34.6</c:v>
                </c:pt>
                <c:pt idx="4">
                  <c:v/>
                </c:pt>
                <c:pt idx="5">
                  <c:v>15.9</c:v>
                </c:pt>
                <c:pt idx="6">
                  <c:v>31.5</c:v>
                </c:pt>
                <c:pt idx="7">
                  <c:v>42.2</c:v>
                </c:pt>
                <c:pt idx="8">
                  <c:v>49.1</c:v>
                </c:pt>
                <c:pt idx="9">
                  <c:v/>
                </c:pt>
                <c:pt idx="10">
                  <c:v/>
                </c:pt>
                <c:pt idx="11">
                  <c:v/>
                </c:pt>
                <c:pt idx="12">
                  <c:v>33.1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45.6</c:v>
                </c:pt>
                <c:pt idx="1">
                  <c:v>45.3</c:v>
                </c:pt>
                <c:pt idx="2">
                  <c:v>40.4</c:v>
                </c:pt>
                <c:pt idx="3">
                  <c:v>40.4</c:v>
                </c:pt>
                <c:pt idx="4">
                  <c:v/>
                </c:pt>
                <c:pt idx="5">
                  <c:v>38.8</c:v>
                </c:pt>
                <c:pt idx="6">
                  <c:v>39.3</c:v>
                </c:pt>
                <c:pt idx="7">
                  <c:v>41.4</c:v>
                </c:pt>
                <c:pt idx="8">
                  <c:v>40.3</c:v>
                </c:pt>
                <c:pt idx="9">
                  <c:v>37.6</c:v>
                </c:pt>
                <c:pt idx="10">
                  <c:v>40.2</c:v>
                </c:pt>
                <c:pt idx="11">
                  <c:v>35.5</c:v>
                </c:pt>
                <c:pt idx="12">
                  <c:v>33.5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c:v>
                </c:pt>
                <c:pt idx="1">
                  <c:v/>
                </c:pt>
                <c:pt idx="2">
                  <c:v>7.6</c:v>
                </c:pt>
                <c:pt idx="3">
                  <c:v>2.6</c:v>
                </c:pt>
                <c:pt idx="4">
                  <c:v/>
                </c:pt>
                <c:pt idx="5">
                  <c:v>5.2</c:v>
                </c:pt>
                <c:pt idx="6">
                  <c:v>3.9</c:v>
                </c:pt>
                <c:pt idx="7">
                  <c:v>5.2</c:v>
                </c:pt>
                <c:pt idx="8">
                  <c:v>6.7</c:v>
                </c:pt>
                <c:pt idx="9">
                  <c:v/>
                </c:pt>
                <c:pt idx="10">
                  <c:v/>
                </c:pt>
                <c:pt idx="11">
                  <c:v/>
                </c:pt>
                <c:pt idx="12">
                  <c:v>5.4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15.1</c:v>
                </c:pt>
                <c:pt idx="1">
                  <c:v/>
                </c:pt>
                <c:pt idx="2">
                  <c:v>17.5</c:v>
                </c:pt>
                <c:pt idx="3">
                  <c:v>12.8</c:v>
                </c:pt>
                <c:pt idx="4">
                  <c:v/>
                </c:pt>
                <c:pt idx="5">
                  <c:v/>
                </c:pt>
                <c:pt idx="6">
                  <c:v>17.4</c:v>
                </c:pt>
                <c:pt idx="7">
                  <c:v>10.3</c:v>
                </c:pt>
                <c:pt idx="8">
                  <c:v>14.3</c:v>
                </c:pt>
                <c:pt idx="9">
                  <c:v/>
                </c:pt>
                <c:pt idx="10">
                  <c:v/>
                </c:pt>
                <c:pt idx="11">
                  <c:v/>
                </c:pt>
                <c:pt idx="12">
                  <c:v>14.4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23.3</c:v>
                </c:pt>
                <c:pt idx="1">
                  <c:v>25.6</c:v>
                </c:pt>
                <c:pt idx="2">
                  <c:v>27.4</c:v>
                </c:pt>
                <c:pt idx="3">
                  <c:v>29.2</c:v>
                </c:pt>
                <c:pt idx="4">
                  <c:v/>
                </c:pt>
                <c:pt idx="5">
                  <c:v>24.6</c:v>
                </c:pt>
                <c:pt idx="6">
                  <c:v>20.7</c:v>
                </c:pt>
                <c:pt idx="7">
                  <c:v>22.3</c:v>
                </c:pt>
                <c:pt idx="8">
                  <c:v>22.3</c:v>
                </c:pt>
                <c:pt idx="9">
                  <c:v>19.8</c:v>
                </c:pt>
                <c:pt idx="10">
                  <c:v>18.3</c:v>
                </c:pt>
                <c:pt idx="11">
                  <c:v>18.5</c:v>
                </c:pt>
                <c:pt idx="12">
                  <c:v>15.1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50.7</c:v>
                </c:pt>
                <c:pt idx="1">
                  <c:v/>
                </c:pt>
                <c:pt idx="2">
                  <c:v>53.8</c:v>
                </c:pt>
                <c:pt idx="3">
                  <c:v>48.1</c:v>
                </c:pt>
                <c:pt idx="4">
                  <c:v/>
                </c:pt>
                <c:pt idx="5">
                  <c:v/>
                </c:pt>
                <c:pt idx="6">
                  <c:v>53.9</c:v>
                </c:pt>
                <c:pt idx="7">
                  <c:v>44.8</c:v>
                </c:pt>
                <c:pt idx="8">
                  <c:v>47.7</c:v>
                </c:pt>
                <c:pt idx="9">
                  <c:v/>
                </c:pt>
                <c:pt idx="10">
                  <c:v/>
                </c:pt>
                <c:pt idx="11">
                  <c:v/>
                </c:pt>
                <c:pt idx="12">
                  <c:v>51.3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50.3</c:v>
                </c:pt>
                <c:pt idx="1">
                  <c:v>51.3</c:v>
                </c:pt>
                <c:pt idx="2">
                  <c:v>58.9</c:v>
                </c:pt>
                <c:pt idx="3">
                  <c:v>57.3</c:v>
                </c:pt>
                <c:pt idx="4">
                  <c:v/>
                </c:pt>
                <c:pt idx="5">
                  <c:v>64.7</c:v>
                </c:pt>
                <c:pt idx="6">
                  <c:v>61.4</c:v>
                </c:pt>
                <c:pt idx="7">
                  <c:v>61.0</c:v>
                </c:pt>
                <c:pt idx="8">
                  <c:v>54.4</c:v>
                </c:pt>
                <c:pt idx="9">
                  <c:v>60.3</c:v>
                </c:pt>
                <c:pt idx="10">
                  <c:v>53.4</c:v>
                </c:pt>
                <c:pt idx="11">
                  <c:v>51.5</c:v>
                </c:pt>
                <c:pt idx="12">
                  <c:v>50.7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25.4</c:v>
                </c:pt>
                <c:pt idx="1">
                  <c:v/>
                </c:pt>
                <c:pt idx="2">
                  <c:v>19.1</c:v>
                </c:pt>
                <c:pt idx="3">
                  <c:v>30.9</c:v>
                </c:pt>
                <c:pt idx="4">
                  <c:v/>
                </c:pt>
                <c:pt idx="5">
                  <c:v/>
                </c:pt>
                <c:pt idx="6">
                  <c:v>22.4</c:v>
                </c:pt>
                <c:pt idx="7">
                  <c:v>30.6</c:v>
                </c:pt>
                <c:pt idx="8">
                  <c:v>26.2</c:v>
                </c:pt>
                <c:pt idx="9">
                  <c:v/>
                </c:pt>
                <c:pt idx="10">
                  <c:v/>
                </c:pt>
                <c:pt idx="11">
                  <c:v/>
                </c:pt>
                <c:pt idx="12">
                  <c:v>26.5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20.5</c:v>
                </c:pt>
                <c:pt idx="1">
                  <c:v>19.6</c:v>
                </c:pt>
                <c:pt idx="2">
                  <c:v>20.4</c:v>
                </c:pt>
                <c:pt idx="3">
                  <c:v>19.6</c:v>
                </c:pt>
                <c:pt idx="4">
                  <c:v/>
                </c:pt>
                <c:pt idx="5">
                  <c:v>24.6</c:v>
                </c:pt>
                <c:pt idx="6">
                  <c:v>24.0</c:v>
                </c:pt>
                <c:pt idx="7">
                  <c:v>25.0</c:v>
                </c:pt>
                <c:pt idx="8">
                  <c:v>23.1</c:v>
                </c:pt>
                <c:pt idx="9">
                  <c:v>25.5</c:v>
                </c:pt>
                <c:pt idx="10">
                  <c:v>25.9</c:v>
                </c:pt>
                <c:pt idx="11">
                  <c:v>28.2</c:v>
                </c:pt>
                <c:pt idx="12">
                  <c:v>25.4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3.6</c:v>
                </c:pt>
                <c:pt idx="1">
                  <c:v/>
                </c:pt>
                <c:pt idx="2">
                  <c:v>2.0</c:v>
                </c:pt>
                <c:pt idx="3">
                  <c:v>4.9</c:v>
                </c:pt>
                <c:pt idx="4">
                  <c:v/>
                </c:pt>
                <c:pt idx="5">
                  <c:v/>
                </c:pt>
                <c:pt idx="6">
                  <c:v>3.2</c:v>
                </c:pt>
                <c:pt idx="7">
                  <c:v>3.1</c:v>
                </c:pt>
                <c:pt idx="8">
                  <c:v>5.6</c:v>
                </c:pt>
                <c:pt idx="9">
                  <c:v/>
                </c:pt>
                <c:pt idx="10">
                  <c:v/>
                </c:pt>
                <c:pt idx="11">
                  <c:v/>
                </c:pt>
                <c:pt idx="12">
                  <c:v>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1.1</c:v>
                </c:pt>
                <c:pt idx="1">
                  <c:v>3.4</c:v>
                </c:pt>
                <c:pt idx="2">
                  <c:v>3.6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c:v>
                </c:pt>
                <c:pt idx="1">
                  <c:v/>
                </c:pt>
                <c:pt idx="2">
                  <c:v>3.3</c:v>
                </c:pt>
                <c:pt idx="3">
                  <c:v>8.4</c:v>
                </c:pt>
                <c:pt idx="4">
                  <c:v/>
                </c:pt>
                <c:pt idx="5">
                  <c:v/>
                </c:pt>
                <c:pt idx="6">
                  <c:v>7.6</c:v>
                </c:pt>
                <c:pt idx="7">
                  <c:v>7.8</c:v>
                </c:pt>
                <c:pt idx="8">
                  <c:v>3.6</c:v>
                </c:pt>
                <c:pt idx="9">
                  <c:v/>
                </c:pt>
                <c:pt idx="10">
                  <c:v/>
                </c:pt>
                <c:pt idx="11">
                  <c:v/>
                </c:pt>
                <c:pt idx="12">
                  <c:v>5.9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4.9</c:v>
                </c:pt>
                <c:pt idx="1">
                  <c:v>5.0</c:v>
                </c:pt>
                <c:pt idx="2">
                  <c:v>5.9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34.9</c:v>
                </c:pt>
                <c:pt idx="1">
                  <c:v/>
                </c:pt>
                <c:pt idx="2">
                  <c:v>24.4</c:v>
                </c:pt>
                <c:pt idx="3">
                  <c:v>44.2</c:v>
                </c:pt>
                <c:pt idx="4">
                  <c:v/>
                </c:pt>
                <c:pt idx="5">
                  <c:v/>
                </c:pt>
                <c:pt idx="6">
                  <c:v>33.1</c:v>
                </c:pt>
                <c:pt idx="7">
                  <c:v>41.5</c:v>
                </c:pt>
                <c:pt idx="8">
                  <c:v>35.4</c:v>
                </c:pt>
                <c:pt idx="9">
                  <c:v/>
                </c:pt>
                <c:pt idx="10">
                  <c:v/>
                </c:pt>
                <c:pt idx="11">
                  <c:v/>
                </c:pt>
                <c:pt idx="12">
                  <c:v>36.1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32.0</c:v>
                </c:pt>
                <c:pt idx="1">
                  <c:v>36.6</c:v>
                </c:pt>
                <c:pt idx="2">
                  <c:v>34.9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11.9</c:v>
                </c:pt>
                <c:pt idx="1">
                  <c:v/>
                </c:pt>
                <c:pt idx="2">
                  <c:v>9.0</c:v>
                </c:pt>
                <c:pt idx="3">
                  <c:v>14.7</c:v>
                </c:pt>
                <c:pt idx="4">
                  <c:v/>
                </c:pt>
                <c:pt idx="5">
                  <c:v/>
                </c:pt>
                <c:pt idx="6">
                  <c:v>13.9</c:v>
                </c:pt>
                <c:pt idx="7">
                  <c:v>12.5</c:v>
                </c:pt>
                <c:pt idx="8">
                  <c:v>12.3</c:v>
                </c:pt>
                <c:pt idx="9">
                  <c:v/>
                </c:pt>
                <c:pt idx="10">
                  <c:v/>
                </c:pt>
                <c:pt idx="11">
                  <c:v/>
                </c:pt>
                <c:pt idx="12">
                  <c:v>12.4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11.0</c:v>
                </c:pt>
                <c:pt idx="1">
                  <c:v>11.6</c:v>
                </c:pt>
                <c:pt idx="2">
                  <c:v>11.9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14.2</c:v>
                </c:pt>
                <c:pt idx="1">
                  <c:v/>
                </c:pt>
                <c:pt idx="2">
                  <c:v>15.8</c:v>
                </c:pt>
                <c:pt idx="3">
                  <c:v>12.9</c:v>
                </c:pt>
                <c:pt idx="4">
                  <c:v/>
                </c:pt>
                <c:pt idx="5">
                  <c:v/>
                </c:pt>
                <c:pt idx="6">
                  <c:v>11.3</c:v>
                </c:pt>
                <c:pt idx="7">
                  <c:v>14.5</c:v>
                </c:pt>
                <c:pt idx="8">
                  <c:v>17.4</c:v>
                </c:pt>
                <c:pt idx="9">
                  <c:v/>
                </c:pt>
                <c:pt idx="10">
                  <c:v/>
                </c:pt>
                <c:pt idx="11">
                  <c:v/>
                </c:pt>
                <c:pt idx="12">
                  <c:v>12.5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16.0</c:v>
                </c:pt>
                <c:pt idx="1">
                  <c:v>14.3</c:v>
                </c:pt>
                <c:pt idx="2">
                  <c:v>9.4</c:v>
                </c:pt>
                <c:pt idx="3">
                  <c:v>12.5</c:v>
                </c:pt>
                <c:pt idx="4">
                  <c:v/>
                </c:pt>
                <c:pt idx="5">
                  <c:v>9.9</c:v>
                </c:pt>
                <c:pt idx="6">
                  <c:v>9.7</c:v>
                </c:pt>
                <c:pt idx="7">
                  <c:v>10.7</c:v>
                </c:pt>
                <c:pt idx="8">
                  <c:v>12.7</c:v>
                </c:pt>
                <c:pt idx="9">
                  <c:v>7.5</c:v>
                </c:pt>
                <c:pt idx="10">
                  <c:v>13.2</c:v>
                </c:pt>
                <c:pt idx="11">
                  <c:v>12.0</c:v>
                </c:pt>
                <c:pt idx="12">
                  <c:v>14.2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7.6</c:v>
                </c:pt>
                <c:pt idx="1">
                  <c:v>6.3</c:v>
                </c:pt>
                <c:pt idx="2">
                  <c:v>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19.5</c:v>
                </c:pt>
                <c:pt idx="1">
                  <c:v/>
                </c:pt>
                <c:pt idx="2">
                  <c:v>23.4</c:v>
                </c:pt>
                <c:pt idx="3">
                  <c:v>15.4</c:v>
                </c:pt>
                <c:pt idx="4">
                  <c:v/>
                </c:pt>
                <c:pt idx="5">
                  <c:v>16.4</c:v>
                </c:pt>
                <c:pt idx="6">
                  <c:v>22.1</c:v>
                </c:pt>
                <c:pt idx="7">
                  <c:v>16.7</c:v>
                </c:pt>
                <c:pt idx="8">
                  <c:v>22.3</c:v>
                </c:pt>
                <c:pt idx="9">
                  <c:v/>
                </c:pt>
                <c:pt idx="10">
                  <c:v/>
                </c:pt>
                <c:pt idx="11">
                  <c:v/>
                </c:pt>
                <c:pt idx="12">
                  <c:v>19.6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13.2</c:v>
                </c:pt>
                <c:pt idx="1">
                  <c:v/>
                </c:pt>
                <c:pt idx="2">
                  <c:v>13.6</c:v>
                </c:pt>
                <c:pt idx="3">
                  <c:v>14.5</c:v>
                </c:pt>
                <c:pt idx="4">
                  <c:v>14.5</c:v>
                </c:pt>
                <c:pt idx="5">
                  <c:v>14.1</c:v>
                </c:pt>
                <c:pt idx="6">
                  <c:v>14.6</c:v>
                </c:pt>
                <c:pt idx="7">
                  <c:v>15.6</c:v>
                </c:pt>
                <c:pt idx="8">
                  <c:v>17.9</c:v>
                </c:pt>
                <c:pt idx="9">
                  <c:v>19.5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16.0</c:v>
                </c:pt>
                <c:pt idx="1">
                  <c:v/>
                </c:pt>
                <c:pt idx="2">
                  <c:v>13.9</c:v>
                </c:pt>
                <c:pt idx="3">
                  <c:v>18.2</c:v>
                </c:pt>
                <c:pt idx="4">
                  <c:v/>
                </c:pt>
                <c:pt idx="5">
                  <c:v>16.3</c:v>
                </c:pt>
                <c:pt idx="6">
                  <c:v>15.7</c:v>
                </c:pt>
                <c:pt idx="7">
                  <c:v>17.3</c:v>
                </c:pt>
                <c:pt idx="8">
                  <c:v>14.7</c:v>
                </c:pt>
                <c:pt idx="9">
                  <c:v/>
                </c:pt>
                <c:pt idx="10">
                  <c:v/>
                </c:pt>
                <c:pt idx="11">
                  <c:v/>
                </c:pt>
                <c:pt idx="12">
                  <c:v>16.1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13.9</c:v>
                </c:pt>
                <c:pt idx="1">
                  <c:v/>
                </c:pt>
                <c:pt idx="2">
                  <c:v>15.0</c:v>
                </c:pt>
                <c:pt idx="3">
                  <c:v>15.9</c:v>
                </c:pt>
                <c:pt idx="4">
                  <c:v>16.8</c:v>
                </c:pt>
                <c:pt idx="5">
                  <c:v>14.3</c:v>
                </c:pt>
                <c:pt idx="6">
                  <c:v>15.7</c:v>
                </c:pt>
                <c:pt idx="7">
                  <c:v>15.5</c:v>
                </c:pt>
                <c:pt idx="8">
                  <c:v>17.0</c:v>
                </c:pt>
                <c:pt idx="9">
                  <c:v>16.0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30.5</c:v>
                </c:pt>
                <c:pt idx="1">
                  <c:v/>
                </c:pt>
                <c:pt idx="2">
                  <c:v>25.7</c:v>
                </c:pt>
                <c:pt idx="3">
                  <c:v>35.5</c:v>
                </c:pt>
                <c:pt idx="4">
                  <c:v/>
                </c:pt>
                <c:pt idx="5">
                  <c:v>27.6</c:v>
                </c:pt>
                <c:pt idx="6">
                  <c:v>30.5</c:v>
                </c:pt>
                <c:pt idx="7">
                  <c:v>29.3</c:v>
                </c:pt>
                <c:pt idx="8">
                  <c:v>35.2</c:v>
                </c:pt>
                <c:pt idx="9">
                  <c:v/>
                </c:pt>
                <c:pt idx="10">
                  <c:v/>
                </c:pt>
                <c:pt idx="11">
                  <c:v/>
                </c:pt>
                <c:pt idx="12">
                  <c:v>30.8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40.0</c:v>
                </c:pt>
                <c:pt idx="1">
                  <c:v>32.8</c:v>
                </c:pt>
                <c:pt idx="2">
                  <c:v>32.8</c:v>
                </c:pt>
                <c:pt idx="3">
                  <c:v>34.7</c:v>
                </c:pt>
                <c:pt idx="4">
                  <c:v/>
                </c:pt>
                <c:pt idx="5">
                  <c:v>34.9</c:v>
                </c:pt>
                <c:pt idx="6">
                  <c:v>33.7</c:v>
                </c:pt>
                <c:pt idx="7">
                  <c:v>31.0</c:v>
                </c:pt>
                <c:pt idx="8">
                  <c:v>30.6</c:v>
                </c:pt>
                <c:pt idx="9">
                  <c:v>32.7</c:v>
                </c:pt>
                <c:pt idx="10">
                  <c:v>35.6</c:v>
                </c:pt>
                <c:pt idx="11">
                  <c:v>32.7</c:v>
                </c:pt>
                <c:pt idx="12">
                  <c:v>30.5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44.7</c:v>
                </c:pt>
                <c:pt idx="1">
                  <c:v/>
                </c:pt>
                <c:pt idx="2">
                  <c:v>32.2</c:v>
                </c:pt>
                <c:pt idx="3">
                  <c:v>57.9</c:v>
                </c:pt>
                <c:pt idx="4">
                  <c:v/>
                </c:pt>
                <c:pt idx="5">
                  <c:v>42.4</c:v>
                </c:pt>
                <c:pt idx="6">
                  <c:v>42.9</c:v>
                </c:pt>
                <c:pt idx="7">
                  <c:v>46.3</c:v>
                </c:pt>
                <c:pt idx="8">
                  <c:v>48.7</c:v>
                </c:pt>
                <c:pt idx="9">
                  <c:v/>
                </c:pt>
                <c:pt idx="10">
                  <c:v/>
                </c:pt>
                <c:pt idx="11">
                  <c:v/>
                </c:pt>
                <c:pt idx="12">
                  <c:v>44.9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47.3</c:v>
                </c:pt>
                <c:pt idx="1">
                  <c:v>43.3</c:v>
                </c:pt>
                <c:pt idx="2">
                  <c:v>46.8</c:v>
                </c:pt>
                <c:pt idx="3">
                  <c:v>47.0</c:v>
                </c:pt>
                <c:pt idx="4">
                  <c:v/>
                </c:pt>
                <c:pt idx="5">
                  <c:v>51.0</c:v>
                </c:pt>
                <c:pt idx="6">
                  <c:v>49.4</c:v>
                </c:pt>
                <c:pt idx="7">
                  <c:v>45.4</c:v>
                </c:pt>
                <c:pt idx="8">
                  <c:v>48.4</c:v>
                </c:pt>
                <c:pt idx="9">
                  <c:v>46.8</c:v>
                </c:pt>
                <c:pt idx="10">
                  <c:v>50.1</c:v>
                </c:pt>
                <c:pt idx="11">
                  <c:v>49.5</c:v>
                </c:pt>
                <c:pt idx="12">
                  <c:v>44.7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29.2</c:v>
                </c:pt>
                <c:pt idx="1">
                  <c:v/>
                </c:pt>
                <c:pt idx="2">
                  <c:v>31.3</c:v>
                </c:pt>
                <c:pt idx="3">
                  <c:v>27.1</c:v>
                </c:pt>
                <c:pt idx="4">
                  <c:v/>
                </c:pt>
                <c:pt idx="5">
                  <c:v>28.4</c:v>
                </c:pt>
                <c:pt idx="6">
                  <c:v>27.9</c:v>
                </c:pt>
                <c:pt idx="7">
                  <c:v>27.2</c:v>
                </c:pt>
                <c:pt idx="8">
                  <c:v>34.2</c:v>
                </c:pt>
                <c:pt idx="9">
                  <c:v/>
                </c:pt>
                <c:pt idx="10">
                  <c:v/>
                </c:pt>
                <c:pt idx="11">
                  <c:v/>
                </c:pt>
                <c:pt idx="12">
                  <c:v>29.3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22.1</c:v>
                </c:pt>
                <c:pt idx="1">
                  <c:v/>
                </c:pt>
                <c:pt idx="2">
                  <c:v>20.9</c:v>
                </c:pt>
                <c:pt idx="3">
                  <c:v>18.9</c:v>
                </c:pt>
                <c:pt idx="4">
                  <c:v>24.2</c:v>
                </c:pt>
                <c:pt idx="5">
                  <c:v>22.3</c:v>
                </c:pt>
                <c:pt idx="6">
                  <c:v>24.0</c:v>
                </c:pt>
                <c:pt idx="7">
                  <c:v>24.9</c:v>
                </c:pt>
                <c:pt idx="8">
                  <c:v>29.1</c:v>
                </c:pt>
                <c:pt idx="9">
                  <c:v>29.2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17.7</c:v>
                </c:pt>
                <c:pt idx="3">
                  <c:v>11.6</c:v>
                </c:pt>
                <c:pt idx="4">
                  <c:v/>
                </c:pt>
                <c:pt idx="5">
                  <c:v>16.6</c:v>
                </c:pt>
                <c:pt idx="6">
                  <c:v>13.6</c:v>
                </c:pt>
                <c:pt idx="7">
                  <c:v>13.1</c:v>
                </c:pt>
                <c:pt idx="8">
                  <c:v>15.3</c:v>
                </c:pt>
                <c:pt idx="9">
                  <c:v/>
                </c:pt>
                <c:pt idx="10">
                  <c:v/>
                </c:pt>
                <c:pt idx="11">
                  <c:v/>
                </c:pt>
                <c:pt idx="12">
                  <c:v>13.5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14.2</c:v>
                </c:pt>
                <c:pt idx="1">
                  <c:v/>
                </c:pt>
                <c:pt idx="2">
                  <c:v>13.4</c:v>
                </c:pt>
                <c:pt idx="3">
                  <c:v>14.0</c:v>
                </c:pt>
                <c:pt idx="4">
                  <c:v>14.6</c:v>
                </c:pt>
                <c:pt idx="5">
                  <c:v>13.3</c:v>
                </c:pt>
                <c:pt idx="6">
                  <c:v>13.8</c:v>
                </c:pt>
                <c:pt idx="7">
                  <c:v>11.9</c:v>
                </c:pt>
                <c:pt idx="8">
                  <c:v>14.5</c:v>
                </c:pt>
                <c:pt idx="9">
                  <c:v>14.8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9.4</c:v>
                </c:pt>
                <c:pt idx="3">
                  <c:v>6.4</c:v>
                </c:pt>
                <c:pt idx="4">
                  <c:v/>
                </c:pt>
                <c:pt idx="5">
                  <c:v>9.1</c:v>
                </c:pt>
                <c:pt idx="6">
                  <c:v>7.2</c:v>
                </c:pt>
                <c:pt idx="7">
                  <c:v>7.5</c:v>
                </c:pt>
                <c:pt idx="8">
                  <c:v>7.9</c:v>
                </c:pt>
                <c:pt idx="9">
                  <c:v/>
                </c:pt>
                <c:pt idx="10">
                  <c:v/>
                </c:pt>
                <c:pt idx="11">
                  <c:v/>
                </c:pt>
                <c:pt idx="12">
                  <c:v>7.2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6.7</c:v>
                </c:pt>
                <c:pt idx="1">
                  <c:v/>
                </c:pt>
                <c:pt idx="2">
                  <c:v>6.6</c:v>
                </c:pt>
                <c:pt idx="3">
                  <c:v>6.0</c:v>
                </c:pt>
                <c:pt idx="4">
                  <c:v>7.4</c:v>
                </c:pt>
                <c:pt idx="5">
                  <c:v>6.7</c:v>
                </c:pt>
                <c:pt idx="6">
                  <c:v>6.9</c:v>
                </c:pt>
                <c:pt idx="7">
                  <c:v>6.3</c:v>
                </c:pt>
                <c:pt idx="8">
                  <c:v>8.1</c:v>
                </c:pt>
                <c:pt idx="9">
                  <c:v>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54.2</c:v>
                </c:pt>
                <c:pt idx="1">
                  <c:v/>
                </c:pt>
                <c:pt idx="2">
                  <c:v>55.4</c:v>
                </c:pt>
                <c:pt idx="3">
                  <c:v>53.1</c:v>
                </c:pt>
                <c:pt idx="4">
                  <c:v/>
                </c:pt>
                <c:pt idx="5">
                  <c:v>54.8</c:v>
                </c:pt>
                <c:pt idx="6">
                  <c:v>58.1</c:v>
                </c:pt>
                <c:pt idx="7">
                  <c:v>55.1</c:v>
                </c:pt>
                <c:pt idx="8">
                  <c:v>49.1</c:v>
                </c:pt>
                <c:pt idx="9">
                  <c:v/>
                </c:pt>
                <c:pt idx="10">
                  <c:v/>
                </c:pt>
                <c:pt idx="11">
                  <c:v/>
                </c:pt>
                <c:pt idx="12">
                  <c:v>54.3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57.9</c:v>
                </c:pt>
                <c:pt idx="1">
                  <c:v/>
                </c:pt>
                <c:pt idx="2">
                  <c:v>56.0</c:v>
                </c:pt>
                <c:pt idx="3">
                  <c:v>59.2</c:v>
                </c:pt>
                <c:pt idx="4">
                  <c:v>56.1</c:v>
                </c:pt>
                <c:pt idx="5">
                  <c:v>58.4</c:v>
                </c:pt>
                <c:pt idx="6">
                  <c:v>62.2</c:v>
                </c:pt>
                <c:pt idx="7">
                  <c:v>60.6</c:v>
                </c:pt>
                <c:pt idx="8">
                  <c:v>55.1</c:v>
                </c:pt>
                <c:pt idx="9">
                  <c:v>54.2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34.0</c:v>
                </c:pt>
                <c:pt idx="1">
                  <c:v/>
                </c:pt>
                <c:pt idx="2">
                  <c:v>33.7</c:v>
                </c:pt>
                <c:pt idx="3">
                  <c:v>34.2</c:v>
                </c:pt>
                <c:pt idx="4">
                  <c:v/>
                </c:pt>
                <c:pt idx="5">
                  <c:v>13.7</c:v>
                </c:pt>
                <c:pt idx="6">
                  <c:v>19.4</c:v>
                </c:pt>
                <c:pt idx="7">
                  <c:v>39.9</c:v>
                </c:pt>
                <c:pt idx="8">
                  <c:v>49.6</c:v>
                </c:pt>
                <c:pt idx="9">
                  <c:v/>
                </c:pt>
                <c:pt idx="10">
                  <c:v/>
                </c:pt>
                <c:pt idx="11">
                  <c:v/>
                </c:pt>
                <c:pt idx="12">
                  <c:v>34.6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26.1</c:v>
                </c:pt>
                <c:pt idx="1">
                  <c:v/>
                </c:pt>
                <c:pt idx="2">
                  <c:v>27.8</c:v>
                </c:pt>
                <c:pt idx="3">
                  <c:v>24.1</c:v>
                </c:pt>
                <c:pt idx="4">
                  <c:v/>
                </c:pt>
                <c:pt idx="5">
                  <c:v>25.7</c:v>
                </c:pt>
                <c:pt idx="6">
                  <c:v>28.2</c:v>
                </c:pt>
                <c:pt idx="7">
                  <c:v>26.8</c:v>
                </c:pt>
                <c:pt idx="8">
                  <c:v>23.8</c:v>
                </c:pt>
                <c:pt idx="9">
                  <c:v/>
                </c:pt>
                <c:pt idx="10">
                  <c:v/>
                </c:pt>
                <c:pt idx="11">
                  <c:v/>
                </c:pt>
                <c:pt idx="12">
                  <c:v>25.5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28.1</c:v>
                </c:pt>
                <c:pt idx="1">
                  <c:v/>
                </c:pt>
                <c:pt idx="2">
                  <c:v>28.4</c:v>
                </c:pt>
                <c:pt idx="3">
                  <c:v>31.1</c:v>
                </c:pt>
                <c:pt idx="4">
                  <c:v>27.7</c:v>
                </c:pt>
                <c:pt idx="5">
                  <c:v>28.1</c:v>
                </c:pt>
                <c:pt idx="6">
                  <c:v>33.0</c:v>
                </c:pt>
                <c:pt idx="7">
                  <c:v>31.2</c:v>
                </c:pt>
                <c:pt idx="8">
                  <c:v>27.9</c:v>
                </c:pt>
                <c:pt idx="9">
                  <c:v>26.1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16.6</c:v>
                </c:pt>
                <c:pt idx="1">
                  <c:v/>
                </c:pt>
                <c:pt idx="2">
                  <c:v>18.5</c:v>
                </c:pt>
                <c:pt idx="3">
                  <c:v>14.3</c:v>
                </c:pt>
                <c:pt idx="4">
                  <c:v/>
                </c:pt>
                <c:pt idx="5">
                  <c:v>18.2</c:v>
                </c:pt>
                <c:pt idx="6">
                  <c:v>16.5</c:v>
                </c:pt>
                <c:pt idx="7">
                  <c:v>17.2</c:v>
                </c:pt>
                <c:pt idx="8">
                  <c:v>13.9</c:v>
                </c:pt>
                <c:pt idx="9">
                  <c:v/>
                </c:pt>
                <c:pt idx="10">
                  <c:v/>
                </c:pt>
                <c:pt idx="11">
                  <c:v/>
                </c:pt>
                <c:pt idx="12">
                  <c:v>15.9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18.3</c:v>
                </c:pt>
                <c:pt idx="1">
                  <c:v/>
                </c:pt>
                <c:pt idx="2">
                  <c:v>18.3</c:v>
                </c:pt>
                <c:pt idx="3">
                  <c:v>20.8</c:v>
                </c:pt>
                <c:pt idx="4">
                  <c:v>19.1</c:v>
                </c:pt>
                <c:pt idx="5">
                  <c:v>17.6</c:v>
                </c:pt>
                <c:pt idx="6">
                  <c:v>20.6</c:v>
                </c:pt>
                <c:pt idx="7">
                  <c:v>20.4</c:v>
                </c:pt>
                <c:pt idx="8">
                  <c:v>18.2</c:v>
                </c:pt>
                <c:pt idx="9">
                  <c:v>16.6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43.3</c:v>
                </c:pt>
                <c:pt idx="1">
                  <c:v/>
                </c:pt>
                <c:pt idx="2">
                  <c:v>51.0</c:v>
                </c:pt>
                <c:pt idx="3">
                  <c:v>35.9</c:v>
                </c:pt>
                <c:pt idx="4">
                  <c:v/>
                </c:pt>
                <c:pt idx="5">
                  <c:v>48.3</c:v>
                </c:pt>
                <c:pt idx="6">
                  <c:v>42.9</c:v>
                </c:pt>
                <c:pt idx="7">
                  <c:v>42.7</c:v>
                </c:pt>
                <c:pt idx="8">
                  <c:v>37.4</c:v>
                </c:pt>
                <c:pt idx="9">
                  <c:v/>
                </c:pt>
                <c:pt idx="10">
                  <c:v/>
                </c:pt>
                <c:pt idx="11">
                  <c:v/>
                </c:pt>
                <c:pt idx="12">
                  <c:v>43.7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33.3</c:v>
                </c:pt>
                <c:pt idx="1">
                  <c:v/>
                </c:pt>
                <c:pt idx="2">
                  <c:v>32.0</c:v>
                </c:pt>
                <c:pt idx="3">
                  <c:v>35.8</c:v>
                </c:pt>
                <c:pt idx="4">
                  <c:v>38.9</c:v>
                </c:pt>
                <c:pt idx="5">
                  <c:v>36.5</c:v>
                </c:pt>
                <c:pt idx="6">
                  <c:v>37.1</c:v>
                </c:pt>
                <c:pt idx="7">
                  <c:v>37.6</c:v>
                </c:pt>
                <c:pt idx="8">
                  <c:v>42.3</c:v>
                </c:pt>
                <c:pt idx="9">
                  <c:v>43.3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29.8</c:v>
                </c:pt>
                <c:pt idx="1">
                  <c:v/>
                </c:pt>
                <c:pt idx="2">
                  <c:v>29.8</c:v>
                </c:pt>
                <c:pt idx="3">
                  <c:v>29.9</c:v>
                </c:pt>
                <c:pt idx="4">
                  <c:v/>
                </c:pt>
                <c:pt idx="5">
                  <c:v>32.6</c:v>
                </c:pt>
                <c:pt idx="6">
                  <c:v>29.6</c:v>
                </c:pt>
                <c:pt idx="7">
                  <c:v>26.1</c:v>
                </c:pt>
                <c:pt idx="8">
                  <c:v>30.8</c:v>
                </c:pt>
                <c:pt idx="9">
                  <c:v/>
                </c:pt>
                <c:pt idx="10">
                  <c:v/>
                </c:pt>
                <c:pt idx="11">
                  <c:v/>
                </c:pt>
                <c:pt idx="12">
                  <c:v>29.2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19.5</c:v>
                </c:pt>
                <c:pt idx="1">
                  <c:v/>
                </c:pt>
                <c:pt idx="2">
                  <c:v>21.2</c:v>
                </c:pt>
                <c:pt idx="3">
                  <c:v>24.4</c:v>
                </c:pt>
                <c:pt idx="4">
                  <c:v>25.1</c:v>
                </c:pt>
                <c:pt idx="5">
                  <c:v>26.3</c:v>
                </c:pt>
                <c:pt idx="6">
                  <c:v>23.5</c:v>
                </c:pt>
                <c:pt idx="7">
                  <c:v>26.5</c:v>
                </c:pt>
                <c:pt idx="8">
                  <c:v>30.8</c:v>
                </c:pt>
                <c:pt idx="9">
                  <c:v>29.8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59.7</c:v>
                </c:pt>
                <c:pt idx="1">
                  <c:v/>
                </c:pt>
                <c:pt idx="2">
                  <c:v>61.3</c:v>
                </c:pt>
                <c:pt idx="3">
                  <c:v>58.4</c:v>
                </c:pt>
                <c:pt idx="4">
                  <c:v/>
                </c:pt>
                <c:pt idx="5">
                  <c:v>62.1</c:v>
                </c:pt>
                <c:pt idx="6">
                  <c:v>56.8</c:v>
                </c:pt>
                <c:pt idx="7">
                  <c:v>55.7</c:v>
                </c:pt>
                <c:pt idx="8">
                  <c:v>63.8</c:v>
                </c:pt>
                <c:pt idx="9">
                  <c:v/>
                </c:pt>
                <c:pt idx="10">
                  <c:v/>
                </c:pt>
                <c:pt idx="11">
                  <c:v/>
                </c:pt>
                <c:pt idx="12">
                  <c:v>59.2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53.2</c:v>
                </c:pt>
                <c:pt idx="1">
                  <c:v/>
                </c:pt>
                <c:pt idx="2">
                  <c:v>53.8</c:v>
                </c:pt>
                <c:pt idx="3">
                  <c:v>52.6</c:v>
                </c:pt>
                <c:pt idx="4">
                  <c:v>55.3</c:v>
                </c:pt>
                <c:pt idx="5">
                  <c:v>52.9</c:v>
                </c:pt>
                <c:pt idx="6">
                  <c:v>56.7</c:v>
                </c:pt>
                <c:pt idx="7">
                  <c:v>52.8</c:v>
                </c:pt>
                <c:pt idx="8">
                  <c:v>58.6</c:v>
                </c:pt>
                <c:pt idx="9">
                  <c:v>59.7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22.9</c:v>
                </c:pt>
                <c:pt idx="1">
                  <c:v/>
                </c:pt>
                <c:pt idx="2">
                  <c:v>27.9</c:v>
                </c:pt>
                <c:pt idx="3">
                  <c:v>17.6</c:v>
                </c:pt>
                <c:pt idx="4">
                  <c:v/>
                </c:pt>
                <c:pt idx="5">
                  <c:v>21.9</c:v>
                </c:pt>
                <c:pt idx="6">
                  <c:v>20.4</c:v>
                </c:pt>
                <c:pt idx="7">
                  <c:v>23.0</c:v>
                </c:pt>
                <c:pt idx="8">
                  <c:v>27.1</c:v>
                </c:pt>
                <c:pt idx="9">
                  <c:v/>
                </c:pt>
                <c:pt idx="10">
                  <c:v/>
                </c:pt>
                <c:pt idx="11">
                  <c:v/>
                </c:pt>
                <c:pt idx="12">
                  <c:v>22.0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14.6</c:v>
                </c:pt>
                <c:pt idx="1">
                  <c:v/>
                </c:pt>
                <c:pt idx="2">
                  <c:v>16.9</c:v>
                </c:pt>
                <c:pt idx="3">
                  <c:v>16.8</c:v>
                </c:pt>
                <c:pt idx="4">
                  <c:v>18.3</c:v>
                </c:pt>
                <c:pt idx="5">
                  <c:v>19.9</c:v>
                </c:pt>
                <c:pt idx="6">
                  <c:v>18.0</c:v>
                </c:pt>
                <c:pt idx="7">
                  <c:v>19.0</c:v>
                </c:pt>
                <c:pt idx="8">
                  <c:v>23.9</c:v>
                </c:pt>
                <c:pt idx="9">
                  <c:v>22.9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8.5</c:v>
                </c:pt>
                <c:pt idx="1">
                  <c:v/>
                </c:pt>
                <c:pt idx="2">
                  <c:v>11.1</c:v>
                </c:pt>
                <c:pt idx="3">
                  <c:v>5.9</c:v>
                </c:pt>
                <c:pt idx="4">
                  <c:v/>
                </c:pt>
                <c:pt idx="5">
                  <c:v>8.7</c:v>
                </c:pt>
                <c:pt idx="6">
                  <c:v>7.0</c:v>
                </c:pt>
                <c:pt idx="7">
                  <c:v>8.7</c:v>
                </c:pt>
                <c:pt idx="8">
                  <c:v>9.6</c:v>
                </c:pt>
                <c:pt idx="9">
                  <c:v/>
                </c:pt>
                <c:pt idx="10">
                  <c:v/>
                </c:pt>
                <c:pt idx="11">
                  <c:v/>
                </c:pt>
                <c:pt idx="12">
                  <c:v>8.2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3.8</c:v>
                </c:pt>
                <c:pt idx="1">
                  <c:v/>
                </c:pt>
                <c:pt idx="2">
                  <c:v>4.1</c:v>
                </c:pt>
                <c:pt idx="3">
                  <c:v>5.1</c:v>
                </c:pt>
                <c:pt idx="4">
                  <c:v>5.5</c:v>
                </c:pt>
                <c:pt idx="5">
                  <c:v>6.0</c:v>
                </c:pt>
                <c:pt idx="6">
                  <c:v>5.6</c:v>
                </c:pt>
                <c:pt idx="7">
                  <c:v>6.5</c:v>
                </c:pt>
                <c:pt idx="8">
                  <c:v>8.3</c:v>
                </c:pt>
                <c:pt idx="9">
                  <c:v>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55.4</c:v>
                </c:pt>
                <c:pt idx="1">
                  <c:v/>
                </c:pt>
                <c:pt idx="2">
                  <c:v>52.7</c:v>
                </c:pt>
                <c:pt idx="3">
                  <c:v>57.4</c:v>
                </c:pt>
                <c:pt idx="4">
                  <c:v/>
                </c:pt>
                <c:pt idx="5">
                  <c:v>52.1</c:v>
                </c:pt>
                <c:pt idx="6">
                  <c:v>58.8</c:v>
                </c:pt>
                <c:pt idx="7">
                  <c:v>58.9</c:v>
                </c:pt>
                <c:pt idx="8">
                  <c:v>51.9</c:v>
                </c:pt>
                <c:pt idx="9">
                  <c:v/>
                </c:pt>
                <c:pt idx="10">
                  <c:v/>
                </c:pt>
                <c:pt idx="11">
                  <c:v/>
                </c:pt>
                <c:pt idx="12">
                  <c:v>55.5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65.8</c:v>
                </c:pt>
                <c:pt idx="1">
                  <c:v/>
                </c:pt>
                <c:pt idx="2">
                  <c:v>65.8</c:v>
                </c:pt>
                <c:pt idx="3">
                  <c:v>65.7</c:v>
                </c:pt>
                <c:pt idx="4">
                  <c:v>60.1</c:v>
                </c:pt>
                <c:pt idx="5">
                  <c:v>62.2</c:v>
                </c:pt>
                <c:pt idx="6">
                  <c:v>65.1</c:v>
                </c:pt>
                <c:pt idx="7">
                  <c:v>62.5</c:v>
                </c:pt>
                <c:pt idx="8">
                  <c:v>55.8</c:v>
                </c:pt>
                <c:pt idx="9">
                  <c:v>55.4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35.5</c:v>
                </c:pt>
                <c:pt idx="1">
                  <c:v>35.1</c:v>
                </c:pt>
                <c:pt idx="2">
                  <c:v>34.0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22.5</c:v>
                </c:pt>
                <c:pt idx="1">
                  <c:v/>
                </c:pt>
                <c:pt idx="2">
                  <c:v>23.4</c:v>
                </c:pt>
                <c:pt idx="3">
                  <c:v>20.3</c:v>
                </c:pt>
                <c:pt idx="4">
                  <c:v/>
                </c:pt>
                <c:pt idx="5">
                  <c:v>20.1</c:v>
                </c:pt>
                <c:pt idx="6">
                  <c:v>23.2</c:v>
                </c:pt>
                <c:pt idx="7">
                  <c:v>25.6</c:v>
                </c:pt>
                <c:pt idx="8">
                  <c:v>20.7</c:v>
                </c:pt>
                <c:pt idx="9">
                  <c:v/>
                </c:pt>
                <c:pt idx="10">
                  <c:v/>
                </c:pt>
                <c:pt idx="11">
                  <c:v/>
                </c:pt>
                <c:pt idx="12">
                  <c:v>22.4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30.7</c:v>
                </c:pt>
                <c:pt idx="1">
                  <c:v/>
                </c:pt>
                <c:pt idx="2">
                  <c:v>29.9</c:v>
                </c:pt>
                <c:pt idx="3">
                  <c:v>27.2</c:v>
                </c:pt>
                <c:pt idx="4">
                  <c:v>26.1</c:v>
                </c:pt>
                <c:pt idx="5">
                  <c:v>28.3</c:v>
                </c:pt>
                <c:pt idx="6">
                  <c:v>33.0</c:v>
                </c:pt>
                <c:pt idx="7">
                  <c:v>28.6</c:v>
                </c:pt>
                <c:pt idx="8">
                  <c:v>23.8</c:v>
                </c:pt>
                <c:pt idx="9">
                  <c:v>22.5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11.0</c:v>
                </c:pt>
                <c:pt idx="1">
                  <c:v/>
                </c:pt>
                <c:pt idx="2">
                  <c:v>11.5</c:v>
                </c:pt>
                <c:pt idx="3">
                  <c:v>9.6</c:v>
                </c:pt>
                <c:pt idx="4">
                  <c:v/>
                </c:pt>
                <c:pt idx="5">
                  <c:v>9.9</c:v>
                </c:pt>
                <c:pt idx="6">
                  <c:v>11.9</c:v>
                </c:pt>
                <c:pt idx="7">
                  <c:v>14.6</c:v>
                </c:pt>
                <c:pt idx="8">
                  <c:v>6.9</c:v>
                </c:pt>
                <c:pt idx="9">
                  <c:v/>
                </c:pt>
                <c:pt idx="10">
                  <c:v/>
                </c:pt>
                <c:pt idx="11">
                  <c:v/>
                </c:pt>
                <c:pt idx="12">
                  <c:v>10.7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14.5</c:v>
                </c:pt>
                <c:pt idx="1">
                  <c:v/>
                </c:pt>
                <c:pt idx="2">
                  <c:v>16.3</c:v>
                </c:pt>
                <c:pt idx="3">
                  <c:v>14.5</c:v>
                </c:pt>
                <c:pt idx="4">
                  <c:v>14.0</c:v>
                </c:pt>
                <c:pt idx="5">
                  <c:v>14.5</c:v>
                </c:pt>
                <c:pt idx="6">
                  <c:v>18.7</c:v>
                </c:pt>
                <c:pt idx="7">
                  <c:v>15.3</c:v>
                </c:pt>
                <c:pt idx="8">
                  <c:v>12.9</c:v>
                </c:pt>
                <c:pt idx="9">
                  <c:v>11.0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23.1</c:v>
                </c:pt>
                <c:pt idx="1">
                  <c:v/>
                </c:pt>
                <c:pt idx="2">
                  <c:v>21.1</c:v>
                </c:pt>
                <c:pt idx="3">
                  <c:v>25.3</c:v>
                </c:pt>
                <c:pt idx="4">
                  <c:v/>
                </c:pt>
                <c:pt idx="5">
                  <c:v>22.0</c:v>
                </c:pt>
                <c:pt idx="6">
                  <c:v>22.7</c:v>
                </c:pt>
                <c:pt idx="7">
                  <c:v>24.4</c:v>
                </c:pt>
                <c:pt idx="8">
                  <c:v>23.8</c:v>
                </c:pt>
                <c:pt idx="9">
                  <c:v/>
                </c:pt>
                <c:pt idx="10">
                  <c:v/>
                </c:pt>
                <c:pt idx="11">
                  <c:v/>
                </c:pt>
                <c:pt idx="12">
                  <c:v>23.0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15.8</c:v>
                </c:pt>
                <c:pt idx="1">
                  <c:v>18.6</c:v>
                </c:pt>
                <c:pt idx="2">
                  <c:v>19.8</c:v>
                </c:pt>
                <c:pt idx="3">
                  <c:v>20.1</c:v>
                </c:pt>
                <c:pt idx="4">
                  <c:v>21.8</c:v>
                </c:pt>
                <c:pt idx="5">
                  <c:v>23.1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26.2</c:v>
                </c:pt>
                <c:pt idx="1">
                  <c:v/>
                </c:pt>
                <c:pt idx="2">
                  <c:v>30.1</c:v>
                </c:pt>
                <c:pt idx="3">
                  <c:v>21.4</c:v>
                </c:pt>
                <c:pt idx="4">
                  <c:v/>
                </c:pt>
                <c:pt idx="5">
                  <c:v>23.9</c:v>
                </c:pt>
                <c:pt idx="6">
                  <c:v>23.2</c:v>
                </c:pt>
                <c:pt idx="7">
                  <c:v>27.9</c:v>
                </c:pt>
                <c:pt idx="8">
                  <c:v>29.8</c:v>
                </c:pt>
                <c:pt idx="9">
                  <c:v/>
                </c:pt>
                <c:pt idx="10">
                  <c:v/>
                </c:pt>
                <c:pt idx="11">
                  <c:v/>
                </c:pt>
                <c:pt idx="12">
                  <c:v>26.4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45.9</c:v>
                </c:pt>
                <c:pt idx="1">
                  <c:v>34.5</c:v>
                </c:pt>
                <c:pt idx="2">
                  <c:v>39.1</c:v>
                </c:pt>
                <c:pt idx="3">
                  <c:v>38.0</c:v>
                </c:pt>
                <c:pt idx="4">
                  <c:v>30.1</c:v>
                </c:pt>
                <c:pt idx="5">
                  <c:v>26.2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18.1</c:v>
                </c:pt>
                <c:pt idx="1">
                  <c:v/>
                </c:pt>
                <c:pt idx="2">
                  <c:v>22.3</c:v>
                </c:pt>
                <c:pt idx="3">
                  <c:v>13.1</c:v>
                </c:pt>
                <c:pt idx="4">
                  <c:v/>
                </c:pt>
                <c:pt idx="5">
                  <c:v>16.2</c:v>
                </c:pt>
                <c:pt idx="6">
                  <c:v>17.7</c:v>
                </c:pt>
                <c:pt idx="7">
                  <c:v>19.9</c:v>
                </c:pt>
                <c:pt idx="8">
                  <c:v>18.3</c:v>
                </c:pt>
                <c:pt idx="9">
                  <c:v/>
                </c:pt>
                <c:pt idx="10">
                  <c:v/>
                </c:pt>
                <c:pt idx="11">
                  <c:v/>
                </c:pt>
                <c:pt idx="12">
                  <c:v>18.1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35.2</c:v>
                </c:pt>
                <c:pt idx="1">
                  <c:v>24.4</c:v>
                </c:pt>
                <c:pt idx="2">
                  <c:v>28.2</c:v>
                </c:pt>
                <c:pt idx="3">
                  <c:v>29.5</c:v>
                </c:pt>
                <c:pt idx="4">
                  <c:v>22.1</c:v>
                </c:pt>
                <c:pt idx="5">
                  <c:v>18.1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10.5</c:v>
                </c:pt>
                <c:pt idx="1">
                  <c:v/>
                </c:pt>
                <c:pt idx="2">
                  <c:v>13.4</c:v>
                </c:pt>
                <c:pt idx="3">
                  <c:v>7.2</c:v>
                </c:pt>
                <c:pt idx="4">
                  <c:v/>
                </c:pt>
                <c:pt idx="5">
                  <c:v>8.3</c:v>
                </c:pt>
                <c:pt idx="6">
                  <c:v>10.8</c:v>
                </c:pt>
                <c:pt idx="7">
                  <c:v>12.2</c:v>
                </c:pt>
                <c:pt idx="8">
                  <c:v>11.1</c:v>
                </c:pt>
                <c:pt idx="9">
                  <c:v/>
                </c:pt>
                <c:pt idx="10">
                  <c:v/>
                </c:pt>
                <c:pt idx="11">
                  <c:v/>
                </c:pt>
                <c:pt idx="12">
                  <c:v>10.6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21.9</c:v>
                </c:pt>
                <c:pt idx="1">
                  <c:v>14.7</c:v>
                </c:pt>
                <c:pt idx="2">
                  <c:v>15.6</c:v>
                </c:pt>
                <c:pt idx="3">
                  <c:v>18.7</c:v>
                </c:pt>
                <c:pt idx="4">
                  <c:v>13.5</c:v>
                </c:pt>
                <c:pt idx="5">
                  <c:v>10.5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23.1</c:v>
                </c:pt>
                <c:pt idx="1">
                  <c:v/>
                </c:pt>
                <c:pt idx="2">
                  <c:v>18.1</c:v>
                </c:pt>
                <c:pt idx="3">
                  <c:v>28.1</c:v>
                </c:pt>
                <c:pt idx="4">
                  <c:v/>
                </c:pt>
                <c:pt idx="5">
                  <c:v>17.9</c:v>
                </c:pt>
                <c:pt idx="6">
                  <c:v>25.8</c:v>
                </c:pt>
                <c:pt idx="7">
                  <c:v>22.1</c:v>
                </c:pt>
                <c:pt idx="8">
                  <c:v>27.4</c:v>
                </c:pt>
                <c:pt idx="9">
                  <c:v/>
                </c:pt>
                <c:pt idx="10">
                  <c:v/>
                </c:pt>
                <c:pt idx="11">
                  <c:v/>
                </c:pt>
                <c:pt idx="12">
                  <c:v>21.8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17.1</c:v>
                </c:pt>
                <c:pt idx="1">
                  <c:v>21.2</c:v>
                </c:pt>
                <c:pt idx="2">
                  <c:v>23.1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32.6</c:v>
                </c:pt>
                <c:pt idx="1">
                  <c:v/>
                </c:pt>
                <c:pt idx="2">
                  <c:v>38.8</c:v>
                </c:pt>
                <c:pt idx="3">
                  <c:v>26.3</c:v>
                </c:pt>
                <c:pt idx="4">
                  <c:v/>
                </c:pt>
                <c:pt idx="5">
                  <c:v>37.2</c:v>
                </c:pt>
                <c:pt idx="6">
                  <c:v>30.3</c:v>
                </c:pt>
                <c:pt idx="7">
                  <c:v>35.7</c:v>
                </c:pt>
                <c:pt idx="8">
                  <c:v>26.1</c:v>
                </c:pt>
                <c:pt idx="9">
                  <c:v/>
                </c:pt>
                <c:pt idx="10">
                  <c:v/>
                </c:pt>
                <c:pt idx="11">
                  <c:v/>
                </c:pt>
                <c:pt idx="12">
                  <c:v>33.4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44.2</c:v>
                </c:pt>
                <c:pt idx="1">
                  <c:v>33.8</c:v>
                </c:pt>
                <c:pt idx="2">
                  <c:v>32.6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23.8</c:v>
                </c:pt>
                <c:pt idx="1">
                  <c:v/>
                </c:pt>
                <c:pt idx="2">
                  <c:v>36.9</c:v>
                </c:pt>
                <c:pt idx="3">
                  <c:v>9.7</c:v>
                </c:pt>
                <c:pt idx="4">
                  <c:v/>
                </c:pt>
                <c:pt idx="5">
                  <c:v>22.4</c:v>
                </c:pt>
                <c:pt idx="6">
                  <c:v>23.0</c:v>
                </c:pt>
                <c:pt idx="7">
                  <c:v>24.9</c:v>
                </c:pt>
                <c:pt idx="8">
                  <c:v>23.9</c:v>
                </c:pt>
                <c:pt idx="9">
                  <c:v/>
                </c:pt>
                <c:pt idx="10">
                  <c:v/>
                </c:pt>
                <c:pt idx="11">
                  <c:v/>
                </c:pt>
                <c:pt idx="12">
                  <c:v>23.4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22.9</c:v>
                </c:pt>
                <c:pt idx="1">
                  <c:v/>
                </c:pt>
                <c:pt idx="2">
                  <c:v>28.9</c:v>
                </c:pt>
                <c:pt idx="3">
                  <c:v>16.7</c:v>
                </c:pt>
                <c:pt idx="4">
                  <c:v/>
                </c:pt>
                <c:pt idx="5">
                  <c:v>27.0</c:v>
                </c:pt>
                <c:pt idx="6">
                  <c:v>20.5</c:v>
                </c:pt>
                <c:pt idx="7">
                  <c:v>24.3</c:v>
                </c:pt>
                <c:pt idx="8">
                  <c:v>18.7</c:v>
                </c:pt>
                <c:pt idx="9">
                  <c:v/>
                </c:pt>
                <c:pt idx="10">
                  <c:v/>
                </c:pt>
                <c:pt idx="11">
                  <c:v/>
                </c:pt>
                <c:pt idx="12">
                  <c:v>23.7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27.5</c:v>
                </c:pt>
                <c:pt idx="1">
                  <c:v>20.8</c:v>
                </c:pt>
                <c:pt idx="2">
                  <c:v>22.9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11.9</c:v>
                </c:pt>
                <c:pt idx="1">
                  <c:v/>
                </c:pt>
                <c:pt idx="2">
                  <c:v>14.8</c:v>
                </c:pt>
                <c:pt idx="3">
                  <c:v>8.8</c:v>
                </c:pt>
                <c:pt idx="4">
                  <c:v/>
                </c:pt>
                <c:pt idx="5">
                  <c:v>14.2</c:v>
                </c:pt>
                <c:pt idx="6">
                  <c:v>10.1</c:v>
                </c:pt>
                <c:pt idx="7">
                  <c:v>12.8</c:v>
                </c:pt>
                <c:pt idx="8">
                  <c:v>9.7</c:v>
                </c:pt>
                <c:pt idx="9">
                  <c:v/>
                </c:pt>
                <c:pt idx="10">
                  <c:v/>
                </c:pt>
                <c:pt idx="11">
                  <c:v/>
                </c:pt>
                <c:pt idx="12">
                  <c:v>12.4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14.2</c:v>
                </c:pt>
                <c:pt idx="1">
                  <c:v>9.9</c:v>
                </c:pt>
                <c:pt idx="2">
                  <c:v>11.9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14.0</c:v>
                </c:pt>
                <c:pt idx="1">
                  <c:v/>
                </c:pt>
                <c:pt idx="2">
                  <c:v>16.0</c:v>
                </c:pt>
                <c:pt idx="3">
                  <c:v>11.9</c:v>
                </c:pt>
                <c:pt idx="4">
                  <c:v/>
                </c:pt>
                <c:pt idx="5">
                  <c:v>12.8</c:v>
                </c:pt>
                <c:pt idx="6">
                  <c:v>15.4</c:v>
                </c:pt>
                <c:pt idx="7">
                  <c:v>14.1</c:v>
                </c:pt>
                <c:pt idx="8">
                  <c:v>13.7</c:v>
                </c:pt>
                <c:pt idx="9">
                  <c:v/>
                </c:pt>
                <c:pt idx="10">
                  <c:v/>
                </c:pt>
                <c:pt idx="11">
                  <c:v/>
                </c:pt>
                <c:pt idx="12">
                  <c:v>13.5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12.4</c:v>
                </c:pt>
                <c:pt idx="1">
                  <c:v>14.8</c:v>
                </c:pt>
                <c:pt idx="2">
                  <c:v>14.0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34.6</c:v>
                </c:pt>
                <c:pt idx="1">
                  <c:v/>
                </c:pt>
                <c:pt idx="2">
                  <c:v>37.4</c:v>
                </c:pt>
                <c:pt idx="3">
                  <c:v>31.9</c:v>
                </c:pt>
                <c:pt idx="4">
                  <c:v/>
                </c:pt>
                <c:pt idx="5">
                  <c:v>36.1</c:v>
                </c:pt>
                <c:pt idx="6">
                  <c:v>33.6</c:v>
                </c:pt>
                <c:pt idx="7">
                  <c:v>34.1</c:v>
                </c:pt>
                <c:pt idx="8">
                  <c:v>34.5</c:v>
                </c:pt>
                <c:pt idx="9">
                  <c:v/>
                </c:pt>
                <c:pt idx="10">
                  <c:v/>
                </c:pt>
                <c:pt idx="11">
                  <c:v/>
                </c:pt>
                <c:pt idx="12">
                  <c:v>34.6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38.7</c:v>
                </c:pt>
                <c:pt idx="1">
                  <c:v>34.3</c:v>
                </c:pt>
                <c:pt idx="2">
                  <c:v>34.6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44.4</c:v>
                </c:pt>
                <c:pt idx="1">
                  <c:v/>
                </c:pt>
                <c:pt idx="2">
                  <c:v>53.3</c:v>
                </c:pt>
                <c:pt idx="3">
                  <c:v>35.4</c:v>
                </c:pt>
                <c:pt idx="4">
                  <c:v/>
                </c:pt>
                <c:pt idx="5">
                  <c:v>53.6</c:v>
                </c:pt>
                <c:pt idx="6">
                  <c:v>43.8</c:v>
                </c:pt>
                <c:pt idx="7">
                  <c:v>41.2</c:v>
                </c:pt>
                <c:pt idx="8">
                  <c:v>38.0</c:v>
                </c:pt>
                <c:pt idx="9">
                  <c:v/>
                </c:pt>
                <c:pt idx="10">
                  <c:v/>
                </c:pt>
                <c:pt idx="11">
                  <c:v/>
                </c:pt>
                <c:pt idx="12">
                  <c:v>44.2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52.4</c:v>
                </c:pt>
                <c:pt idx="1">
                  <c:v>48.5</c:v>
                </c:pt>
                <c:pt idx="2">
                  <c:v>44.9</c:v>
                </c:pt>
                <c:pt idx="3">
                  <c:v>44.4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16.5</c:v>
                </c:pt>
                <c:pt idx="1">
                  <c:v/>
                </c:pt>
                <c:pt idx="2">
                  <c:v>16.1</c:v>
                </c:pt>
                <c:pt idx="3">
                  <c:v>17.0</c:v>
                </c:pt>
                <c:pt idx="4">
                  <c:v/>
                </c:pt>
                <c:pt idx="5">
                  <c:v>12.7</c:v>
                </c:pt>
                <c:pt idx="6">
                  <c:v>16.3</c:v>
                </c:pt>
                <c:pt idx="7">
                  <c:v>14.7</c:v>
                </c:pt>
                <c:pt idx="8">
                  <c:v>23.2</c:v>
                </c:pt>
                <c:pt idx="9">
                  <c:v/>
                </c:pt>
                <c:pt idx="10">
                  <c:v/>
                </c:pt>
                <c:pt idx="11">
                  <c:v/>
                </c:pt>
                <c:pt idx="12">
                  <c:v>16.1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13.3</c:v>
                </c:pt>
                <c:pt idx="1">
                  <c:v>15.0</c:v>
                </c:pt>
                <c:pt idx="2">
                  <c:v>17.2</c:v>
                </c:pt>
                <c:pt idx="3">
                  <c:v>16.5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23.4</c:v>
                </c:pt>
                <c:pt idx="1">
                  <c:v/>
                </c:pt>
                <c:pt idx="2">
                  <c:v>30.4</c:v>
                </c:pt>
                <c:pt idx="3">
                  <c:v>16.1</c:v>
                </c:pt>
                <c:pt idx="4">
                  <c:v/>
                </c:pt>
                <c:pt idx="5">
                  <c:v>29.9</c:v>
                </c:pt>
                <c:pt idx="6">
                  <c:v>23.0</c:v>
                </c:pt>
                <c:pt idx="7">
                  <c:v>21.7</c:v>
                </c:pt>
                <c:pt idx="8">
                  <c:v>17.6</c:v>
                </c:pt>
                <c:pt idx="9">
                  <c:v/>
                </c:pt>
                <c:pt idx="10">
                  <c:v/>
                </c:pt>
                <c:pt idx="11">
                  <c:v/>
                </c:pt>
                <c:pt idx="12">
                  <c:v>23.3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29.0</c:v>
                </c:pt>
                <c:pt idx="1">
                  <c:v>31.0</c:v>
                </c:pt>
                <c:pt idx="2">
                  <c:v>25.8</c:v>
                </c:pt>
                <c:pt idx="3">
                  <c:v>23.4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23.9</c:v>
                </c:pt>
                <c:pt idx="1">
                  <c:v/>
                </c:pt>
                <c:pt idx="2">
                  <c:v>23.7</c:v>
                </c:pt>
                <c:pt idx="3">
                  <c:v>23.7</c:v>
                </c:pt>
                <c:pt idx="4">
                  <c:v/>
                </c:pt>
                <c:pt idx="5">
                  <c:v>25.1</c:v>
                </c:pt>
                <c:pt idx="6">
                  <c:v>24.4</c:v>
                </c:pt>
                <c:pt idx="7">
                  <c:v>20.1</c:v>
                </c:pt>
                <c:pt idx="8">
                  <c:v>25.2</c:v>
                </c:pt>
                <c:pt idx="9">
                  <c:v/>
                </c:pt>
                <c:pt idx="10">
                  <c:v/>
                </c:pt>
                <c:pt idx="11">
                  <c:v/>
                </c:pt>
                <c:pt idx="12">
                  <c:v>22.9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42.2</c:v>
                </c:pt>
                <c:pt idx="1">
                  <c:v/>
                </c:pt>
                <c:pt idx="2">
                  <c:v>33.9</c:v>
                </c:pt>
                <c:pt idx="3">
                  <c:v>38.5</c:v>
                </c:pt>
                <c:pt idx="4">
                  <c:v>32.0</c:v>
                </c:pt>
                <c:pt idx="5">
                  <c:v>31.5</c:v>
                </c:pt>
                <c:pt idx="6">
                  <c:v>31.2</c:v>
                </c:pt>
                <c:pt idx="7">
                  <c:v>32.9</c:v>
                </c:pt>
                <c:pt idx="8">
                  <c:v>26.8</c:v>
                </c:pt>
                <c:pt idx="9">
                  <c:v>23.9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28.7</c:v>
                </c:pt>
                <c:pt idx="1">
                  <c:v>25.6</c:v>
                </c:pt>
                <c:pt idx="2">
                  <c:v>25.5</c:v>
                </c:pt>
                <c:pt idx="3">
                  <c:v>21.5</c:v>
                </c:pt>
                <c:pt idx="4">
                  <c:v/>
                </c:pt>
                <c:pt idx="5">
                  <c:v>20.7</c:v>
                </c:pt>
                <c:pt idx="6">
                  <c:v>22.3</c:v>
                </c:pt>
                <c:pt idx="7">
                  <c:v>21.3</c:v>
                </c:pt>
                <c:pt idx="8">
                  <c:v>24.4</c:v>
                </c:pt>
                <c:pt idx="9">
                  <c:v>20.7</c:v>
                </c:pt>
                <c:pt idx="10">
                  <c:v>24.3</c:v>
                </c:pt>
                <c:pt idx="11">
                  <c:v>26.1</c:v>
                </c:pt>
                <c:pt idx="12">
                  <c:v>23.8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40.8</c:v>
                </c:pt>
                <c:pt idx="1">
                  <c:v/>
                </c:pt>
                <c:pt idx="2">
                  <c:v>39.8</c:v>
                </c:pt>
                <c:pt idx="3">
                  <c:v>41.7</c:v>
                </c:pt>
                <c:pt idx="4">
                  <c:v/>
                </c:pt>
                <c:pt idx="5">
                  <c:v>44.3</c:v>
                </c:pt>
                <c:pt idx="6">
                  <c:v>42.9</c:v>
                </c:pt>
                <c:pt idx="7">
                  <c:v>40.1</c:v>
                </c:pt>
                <c:pt idx="8">
                  <c:v>36.4</c:v>
                </c:pt>
                <c:pt idx="9">
                  <c:v/>
                </c:pt>
                <c:pt idx="10">
                  <c:v/>
                </c:pt>
                <c:pt idx="11">
                  <c:v/>
                </c:pt>
                <c:pt idx="12">
                  <c:v>41.4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27.7</c:v>
                </c:pt>
                <c:pt idx="1">
                  <c:v>24.1</c:v>
                </c:pt>
                <c:pt idx="2">
                  <c:v>32.2</c:v>
                </c:pt>
                <c:pt idx="3">
                  <c:v>41.6</c:v>
                </c:pt>
                <c:pt idx="4">
                  <c:v>43.4</c:v>
                </c:pt>
                <c:pt idx="5">
                  <c:v>40.8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38.5</c:v>
                </c:pt>
                <c:pt idx="1">
                  <c:v/>
                </c:pt>
                <c:pt idx="2">
                  <c:v>46.2</c:v>
                </c:pt>
                <c:pt idx="3">
                  <c:v>30.5</c:v>
                </c:pt>
                <c:pt idx="4">
                  <c:v/>
                </c:pt>
                <c:pt idx="5">
                  <c:v>66.0</c:v>
                </c:pt>
                <c:pt idx="6">
                  <c:v>34.6</c:v>
                </c:pt>
                <c:pt idx="7">
                  <c:v>24.9</c:v>
                </c:pt>
                <c:pt idx="8">
                  <c:v>23.3</c:v>
                </c:pt>
                <c:pt idx="9">
                  <c:v/>
                </c:pt>
                <c:pt idx="10">
                  <c:v/>
                </c:pt>
                <c:pt idx="11">
                  <c:v/>
                </c:pt>
                <c:pt idx="12">
                  <c:v>38.3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41.0</c:v>
                </c:pt>
                <c:pt idx="1">
                  <c:v>38.0</c:v>
                </c:pt>
                <c:pt idx="2">
                  <c:v>35.4</c:v>
                </c:pt>
                <c:pt idx="3">
                  <c:v>38.2</c:v>
                </c:pt>
                <c:pt idx="4">
                  <c:v/>
                </c:pt>
                <c:pt idx="5">
                  <c:v>33.2</c:v>
                </c:pt>
                <c:pt idx="6">
                  <c:v>36.2</c:v>
                </c:pt>
                <c:pt idx="7">
                  <c:v>33.2</c:v>
                </c:pt>
                <c:pt idx="8">
                  <c:v>32.6</c:v>
                </c:pt>
                <c:pt idx="9">
                  <c:v>35.7</c:v>
                </c:pt>
                <c:pt idx="10">
                  <c:v>38.2</c:v>
                </c:pt>
                <c:pt idx="11">
                  <c:v>36.8</c:v>
                </c:pt>
                <c:pt idx="12">
                  <c:v>38.5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26.9</c:v>
                </c:pt>
                <c:pt idx="1">
                  <c:v/>
                </c:pt>
                <c:pt idx="2">
                  <c:v>30.8</c:v>
                </c:pt>
                <c:pt idx="3">
                  <c:v>23.3</c:v>
                </c:pt>
                <c:pt idx="4">
                  <c:v/>
                </c:pt>
                <c:pt idx="5">
                  <c:v>50.8</c:v>
                </c:pt>
                <c:pt idx="6">
                  <c:v>24.2</c:v>
                </c:pt>
                <c:pt idx="7">
                  <c:v>13.0</c:v>
                </c:pt>
                <c:pt idx="8">
                  <c:v>15.4</c:v>
                </c:pt>
                <c:pt idx="9">
                  <c:v/>
                </c:pt>
                <c:pt idx="10">
                  <c:v/>
                </c:pt>
                <c:pt idx="11">
                  <c:v/>
                </c:pt>
                <c:pt idx="12">
                  <c:v>26.8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36.3</c:v>
                </c:pt>
                <c:pt idx="1">
                  <c:v>32.5</c:v>
                </c:pt>
                <c:pt idx="2">
                  <c:v>26.5</c:v>
                </c:pt>
                <c:pt idx="3">
                  <c:v>30.7</c:v>
                </c:pt>
                <c:pt idx="4">
                  <c:v/>
                </c:pt>
                <c:pt idx="5">
                  <c:v>28.6</c:v>
                </c:pt>
                <c:pt idx="6">
                  <c:v>31.7</c:v>
                </c:pt>
                <c:pt idx="7">
                  <c:v>25.5</c:v>
                </c:pt>
                <c:pt idx="8">
                  <c:v>24.0</c:v>
                </c:pt>
                <c:pt idx="9">
                  <c:v>27.7</c:v>
                </c:pt>
                <c:pt idx="10">
                  <c:v>30.7</c:v>
                </c:pt>
                <c:pt idx="11">
                  <c:v>25.2</c:v>
                </c:pt>
                <c:pt idx="12">
                  <c:v>26.9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50.5</c:v>
                </c:pt>
                <c:pt idx="1">
                  <c:v/>
                </c:pt>
                <c:pt idx="2">
                  <c:v>54.3</c:v>
                </c:pt>
                <c:pt idx="3">
                  <c:v>46.8</c:v>
                </c:pt>
                <c:pt idx="4">
                  <c:v/>
                </c:pt>
                <c:pt idx="5">
                  <c:v>57.5</c:v>
                </c:pt>
                <c:pt idx="6">
                  <c:v>50.2</c:v>
                </c:pt>
                <c:pt idx="7">
                  <c:v>47.9</c:v>
                </c:pt>
                <c:pt idx="8">
                  <c:v>44.8</c:v>
                </c:pt>
                <c:pt idx="9">
                  <c:v/>
                </c:pt>
                <c:pt idx="10">
                  <c:v/>
                </c:pt>
                <c:pt idx="11">
                  <c:v/>
                </c:pt>
                <c:pt idx="12">
                  <c:v>50.7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49.5</c:v>
                </c:pt>
                <c:pt idx="1">
                  <c:v/>
                </c:pt>
                <c:pt idx="2">
                  <c:v>52.7</c:v>
                </c:pt>
                <c:pt idx="3">
                  <c:v>51.9</c:v>
                </c:pt>
                <c:pt idx="4">
                  <c:v>51.8</c:v>
                </c:pt>
                <c:pt idx="5">
                  <c:v>52.2</c:v>
                </c:pt>
                <c:pt idx="6">
                  <c:v>56.9</c:v>
                </c:pt>
                <c:pt idx="7">
                  <c:v>52.1</c:v>
                </c:pt>
                <c:pt idx="8">
                  <c:v>51.7</c:v>
                </c:pt>
                <c:pt idx="9">
                  <c:v>50.5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18.4</c:v>
                </c:pt>
                <c:pt idx="3">
                  <c:v>10.8</c:v>
                </c:pt>
                <c:pt idx="4">
                  <c:v/>
                </c:pt>
                <c:pt idx="5">
                  <c:v>17.1</c:v>
                </c:pt>
                <c:pt idx="6">
                  <c:v>15.0</c:v>
                </c:pt>
                <c:pt idx="7">
                  <c:v>16.1</c:v>
                </c:pt>
                <c:pt idx="8">
                  <c:v>10.7</c:v>
                </c:pt>
                <c:pt idx="9">
                  <c:v/>
                </c:pt>
                <c:pt idx="10">
                  <c:v/>
                </c:pt>
                <c:pt idx="11">
                  <c:v/>
                </c:pt>
                <c:pt idx="12">
                  <c:v>14.3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12.3</c:v>
                </c:pt>
                <c:pt idx="1">
                  <c:v/>
                </c:pt>
                <c:pt idx="2">
                  <c:v>13.0</c:v>
                </c:pt>
                <c:pt idx="3">
                  <c:v>10.9</c:v>
                </c:pt>
                <c:pt idx="4">
                  <c:v/>
                </c:pt>
                <c:pt idx="5">
                  <c:v>10.5</c:v>
                </c:pt>
                <c:pt idx="6">
                  <c:v>10.4</c:v>
                </c:pt>
                <c:pt idx="7">
                  <c:v>13.6</c:v>
                </c:pt>
                <c:pt idx="8">
                  <c:v>15.5</c:v>
                </c:pt>
                <c:pt idx="9">
                  <c:v/>
                </c:pt>
                <c:pt idx="10">
                  <c:v/>
                </c:pt>
                <c:pt idx="11">
                  <c:v/>
                </c:pt>
                <c:pt idx="12">
                  <c:v>11.7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13.1</c:v>
                </c:pt>
                <c:pt idx="1">
                  <c:v>12.3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77.1</c:v>
                </c:pt>
                <c:pt idx="1">
                  <c:v/>
                </c:pt>
                <c:pt idx="2">
                  <c:v>74.9</c:v>
                </c:pt>
                <c:pt idx="3">
                  <c:v>79.4</c:v>
                </c:pt>
                <c:pt idx="4">
                  <c:v/>
                </c:pt>
                <c:pt idx="5">
                  <c:v>78.8</c:v>
                </c:pt>
                <c:pt idx="6">
                  <c:v>72.9</c:v>
                </c:pt>
                <c:pt idx="7">
                  <c:v>78.7</c:v>
                </c:pt>
                <c:pt idx="8">
                  <c:v>78.3</c:v>
                </c:pt>
                <c:pt idx="9">
                  <c:v/>
                </c:pt>
                <c:pt idx="10">
                  <c:v/>
                </c:pt>
                <c:pt idx="11">
                  <c:v/>
                </c:pt>
                <c:pt idx="12">
                  <c:v>78.1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73.3</c:v>
                </c:pt>
                <c:pt idx="1">
                  <c:v>77.1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c:v>
                </c:pt>
                <c:pt idx="1">
                  <c:v/>
                </c:pt>
                <c:pt idx="2">
                  <c:v>2.5</c:v>
                </c:pt>
                <c:pt idx="3">
                  <c:v>0.9</c:v>
                </c:pt>
                <c:pt idx="4">
                  <c:v/>
                </c:pt>
                <c:pt idx="5">
                  <c:v>2.7</c:v>
                </c:pt>
                <c:pt idx="6">
                  <c:v>2.3</c:v>
                </c:pt>
                <c:pt idx="7">
                  <c:v>1.0</c:v>
                </c:pt>
                <c:pt idx="8">
                  <c:v>0.4</c:v>
                </c:pt>
                <c:pt idx="9">
                  <c:v/>
                </c:pt>
                <c:pt idx="10">
                  <c:v/>
                </c:pt>
                <c:pt idx="11">
                  <c:v/>
                </c:pt>
                <c:pt idx="12">
                  <c:v>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1.4</c:v>
                </c:pt>
                <c:pt idx="1">
                  <c:v>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23.8</c:v>
                </c:pt>
                <c:pt idx="1">
                  <c:v/>
                </c:pt>
                <c:pt idx="2">
                  <c:v>24.2</c:v>
                </c:pt>
                <c:pt idx="3">
                  <c:v>23.3</c:v>
                </c:pt>
                <c:pt idx="4">
                  <c:v/>
                </c:pt>
                <c:pt idx="5">
                  <c:v>22.6</c:v>
                </c:pt>
                <c:pt idx="6">
                  <c:v>23.9</c:v>
                </c:pt>
                <c:pt idx="7">
                  <c:v>27.6</c:v>
                </c:pt>
                <c:pt idx="8">
                  <c:v>22.1</c:v>
                </c:pt>
                <c:pt idx="9">
                  <c:v/>
                </c:pt>
                <c:pt idx="10">
                  <c:v/>
                </c:pt>
                <c:pt idx="11">
                  <c:v/>
                </c:pt>
                <c:pt idx="12">
                  <c:v>22.7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4.8</c:v>
                </c:pt>
                <c:pt idx="1">
                  <c:v/>
                </c:pt>
                <c:pt idx="2">
                  <c:v>7.6</c:v>
                </c:pt>
                <c:pt idx="3">
                  <c:v>1.5</c:v>
                </c:pt>
                <c:pt idx="4">
                  <c:v/>
                </c:pt>
                <c:pt idx="5">
                  <c:v>3.5</c:v>
                </c:pt>
                <c:pt idx="6">
                  <c:v>5.3</c:v>
                </c:pt>
                <c:pt idx="7">
                  <c:v>5.8</c:v>
                </c:pt>
                <c:pt idx="8">
                  <c:v>4.1</c:v>
                </c:pt>
                <c:pt idx="9">
                  <c:v/>
                </c:pt>
                <c:pt idx="10">
                  <c:v/>
                </c:pt>
                <c:pt idx="11">
                  <c:v/>
                </c:pt>
                <c:pt idx="12">
                  <c:v>4.7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23.7</c:v>
                </c:pt>
                <c:pt idx="1">
                  <c:v>24.6</c:v>
                </c:pt>
                <c:pt idx="2">
                  <c:v>25.7</c:v>
                </c:pt>
                <c:pt idx="3">
                  <c:v>22.7</c:v>
                </c:pt>
                <c:pt idx="4">
                  <c:v>20.9</c:v>
                </c:pt>
                <c:pt idx="5">
                  <c:v>25.9</c:v>
                </c:pt>
                <c:pt idx="6">
                  <c:v>23.8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21.6</c:v>
                </c:pt>
                <c:pt idx="1">
                  <c:v/>
                </c:pt>
                <c:pt idx="2">
                  <c:v>23.0</c:v>
                </c:pt>
                <c:pt idx="3">
                  <c:v>20.3</c:v>
                </c:pt>
                <c:pt idx="4">
                  <c:v/>
                </c:pt>
                <c:pt idx="5">
                  <c:v>30.5</c:v>
                </c:pt>
                <c:pt idx="6">
                  <c:v>20.9</c:v>
                </c:pt>
                <c:pt idx="7">
                  <c:v>14.3</c:v>
                </c:pt>
                <c:pt idx="8">
                  <c:v>17.9</c:v>
                </c:pt>
                <c:pt idx="9">
                  <c:v/>
                </c:pt>
                <c:pt idx="10">
                  <c:v/>
                </c:pt>
                <c:pt idx="11">
                  <c:v/>
                </c:pt>
                <c:pt idx="12">
                  <c:v>21.5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17.5</c:v>
                </c:pt>
                <c:pt idx="1">
                  <c:v>21.6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79.0</c:v>
                </c:pt>
                <c:pt idx="1">
                  <c:v/>
                </c:pt>
                <c:pt idx="2">
                  <c:v>74.4</c:v>
                </c:pt>
                <c:pt idx="3">
                  <c:v>84.5</c:v>
                </c:pt>
                <c:pt idx="4">
                  <c:v/>
                </c:pt>
                <c:pt idx="5">
                  <c:v>77.9</c:v>
                </c:pt>
                <c:pt idx="6">
                  <c:v>76.3</c:v>
                </c:pt>
                <c:pt idx="7">
                  <c:v>78.1</c:v>
                </c:pt>
                <c:pt idx="8">
                  <c:v>84.4</c:v>
                </c:pt>
                <c:pt idx="9">
                  <c:v/>
                </c:pt>
                <c:pt idx="10">
                  <c:v/>
                </c:pt>
                <c:pt idx="11">
                  <c:v/>
                </c:pt>
                <c:pt idx="12">
                  <c:v>79.3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75.7</c:v>
                </c:pt>
                <c:pt idx="1">
                  <c:v>79.0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71.8</c:v>
                </c:pt>
                <c:pt idx="1">
                  <c:v/>
                </c:pt>
                <c:pt idx="2">
                  <c:v>71.3</c:v>
                </c:pt>
                <c:pt idx="3">
                  <c:v>72.7</c:v>
                </c:pt>
                <c:pt idx="4">
                  <c:v/>
                </c:pt>
                <c:pt idx="5">
                  <c:v>73.8</c:v>
                </c:pt>
                <c:pt idx="6">
                  <c:v>70.9</c:v>
                </c:pt>
                <c:pt idx="7">
                  <c:v>73.2</c:v>
                </c:pt>
                <c:pt idx="8">
                  <c:v>70.1</c:v>
                </c:pt>
                <c:pt idx="9">
                  <c:v/>
                </c:pt>
                <c:pt idx="10">
                  <c:v/>
                </c:pt>
                <c:pt idx="11">
                  <c:v/>
                </c:pt>
                <c:pt idx="12">
                  <c:v>72.2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83.6</c:v>
                </c:pt>
                <c:pt idx="1">
                  <c:v/>
                </c:pt>
                <c:pt idx="2">
                  <c:v>81.2</c:v>
                </c:pt>
                <c:pt idx="3">
                  <c:v>85.8</c:v>
                </c:pt>
                <c:pt idx="4">
                  <c:v/>
                </c:pt>
                <c:pt idx="5">
                  <c:v>85.3</c:v>
                </c:pt>
                <c:pt idx="6">
                  <c:v>82.7</c:v>
                </c:pt>
                <c:pt idx="7">
                  <c:v>82.3</c:v>
                </c:pt>
                <c:pt idx="8">
                  <c:v>84.5</c:v>
                </c:pt>
                <c:pt idx="9">
                  <c:v/>
                </c:pt>
                <c:pt idx="10">
                  <c:v/>
                </c:pt>
                <c:pt idx="11">
                  <c:v/>
                </c:pt>
                <c:pt idx="12">
                  <c:v>84.5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14.1</c:v>
                </c:pt>
                <c:pt idx="1">
                  <c:v>12.2</c:v>
                </c:pt>
                <c:pt idx="2">
                  <c:v>10.8</c:v>
                </c:pt>
                <c:pt idx="3">
                  <c:v>9.8</c:v>
                </c:pt>
                <c:pt idx="4">
                  <c:v/>
                </c:pt>
                <c:pt idx="5">
                  <c:v>6.6</c:v>
                </c:pt>
                <c:pt idx="6">
                  <c:v>8.5</c:v>
                </c:pt>
                <c:pt idx="7">
                  <c:v>6.9</c:v>
                </c:pt>
                <c:pt idx="8">
                  <c:v>6.5</c:v>
                </c:pt>
                <c:pt idx="9">
                  <c:v>5.5</c:v>
                </c:pt>
                <c:pt idx="10">
                  <c:v>5.5</c:v>
                </c:pt>
                <c:pt idx="11">
                  <c:v>6.5</c:v>
                </c:pt>
                <c:pt idx="12">
                  <c:v>4.8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12.0</c:v>
                </c:pt>
                <c:pt idx="3">
                  <c:v>2.3</c:v>
                </c:pt>
                <c:pt idx="4">
                  <c:v/>
                </c:pt>
                <c:pt idx="5">
                  <c:v>6.4</c:v>
                </c:pt>
                <c:pt idx="6">
                  <c:v>6.2</c:v>
                </c:pt>
                <c:pt idx="7">
                  <c:v>6.2</c:v>
                </c:pt>
                <c:pt idx="8">
                  <c:v>9.9</c:v>
                </c:pt>
                <c:pt idx="9">
                  <c:v/>
                </c:pt>
                <c:pt idx="10">
                  <c:v/>
                </c:pt>
                <c:pt idx="11">
                  <c:v/>
                </c:pt>
                <c:pt idx="12">
                  <c:v>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Increased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Increased, 1993-2007, 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F &gt; M;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No change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2003-2017 - QN19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Violence,*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9th &gt; 12th,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2009-2017 -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Increased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2011-2017 -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Decreased 1993-2017, decreased 1993-2011, increased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1993-2017, decreased 1993-2011, increased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10th &gt; 9th, 11th &gt; 9th,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10th &gt; 9th,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1993-2017, no change 1993-1997,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M &gt; F;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1993-2017, no change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QN33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M &gt; F; 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M &gt; F; 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QN35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Decreased 1993-2017, decreased 1993-1997,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to Quit Using All Tobacco Products,*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cigarettes, cigars, smokeless tobacco, shisha or hookah tobacco, and electronic vapor products, ever during the 12 months before the survey, among students who used any tobacco products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10th &gt; 9th, 11th &gt; 9th,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M &gt; F; 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10th &gt; 9th, 11th &gt; 9th,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1993-2017, decreased 1993-2013,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2007-2017 - QN43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Were Binge Drinking,*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Drinks They Had in a Row Was 10 or More,*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M &gt; F; 10th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Decreased 1993-2017, increased 1993-1997,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Decreased 1993-2017, increased 1993-1997,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Decreased 1993-2017, increased 1993-2003, decreased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a:solidFill>
                  <a:srgbClr val="FFCC00"/>
                </a:solidFill>
              </a:rPr>
              <a:t>Decreased 1995-2017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1995-2017 - QN50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QN51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M &gt; F;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QN52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Decreased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2003-2017 - QN53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M &gt; F;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QN54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Decreased 1993-2017, increased 1993-1997,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QN55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Decreased 1995-2017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1995-2017 - QN57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10th &gt; 9th, 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Increased, 1993-2003, decreased,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Increased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Decreased, 1993-1997, no change,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M &gt; F; 12th &gt; 9th,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900" b="1" baseline="50000" dirty="0">
                <a:solidFill>
                  <a:srgbClr val="FFCC00"/>
                </a:solidFill>
              </a:rPr>
              <a:t>†</a:t>
            </a:r>
            <a:r>
              <a:rPr lang="en-US" sz="1100" dirty="0">
                <a:solidFill>
                  <a:srgbClr val="FFCC00"/>
                </a:solidFill>
              </a:rPr>
              <a:t>Increased 1999-2017, no change 1999-2005, increased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QN70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QN71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QNFR0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QNFR1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11th &gt; 9th, 11th &gt; 10th,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QNFR2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QNFR3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Green Salad,*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Green Salad,*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QN72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Potatoes,*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Potatoes,*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QN73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Carrots,*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Carrots,*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QN74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Other Vegetables,*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Other Vegetables,*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QN75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QNVEG0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QNVEG0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QNVEG1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QNVEG1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QNVEG2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QNVEG2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QNVEG3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Decreased 1999-2017, no change 1999-2013,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QNVEG3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2007-2017 -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2007-2017 -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2007-2017 -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2007-2017 -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F &gt; M; 10th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QN77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10th, 9th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QNMILK1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QNMILK1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QNMILK2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QNMILK2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QNMILK3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QNMILK3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2013-2017 -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9th &gt; 10th, 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2011-2017 -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12th &gt; 9th,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2011-2017 -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9th &gt; 10th, 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2011-2017 -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1993-2017, decreased 1993-1999, 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QN12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2007-2017 -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9th &gt; 10th, 9th &gt; 11th, 9th &gt; 12th,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1993-2009, no change,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QN82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9th &gt; 10th, 9th &gt; 11th, 9th &gt; 12th,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QNDLYPE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1999-2017 - QN83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QN85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QN86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900" b="1" baseline="50000" dirty="0">
                <a:solidFill>
                  <a:srgbClr val="FFCC00"/>
                </a:solidFill>
              </a:rPr>
              <a:t>†</a:t>
            </a:r>
            <a:r>
              <a:rPr lang="en-US" sz="1100" dirty="0">
                <a:solidFill>
                  <a:srgbClr val="FFCC00"/>
                </a:solidFill>
              </a:rPr>
              <a:t>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QNNODNT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QNNODNT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2005-2017 - QN87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9th &gt; 10th, 9th &gt; 11th, 9th &gt; 12th,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2015-2017 -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Doctor or Nurse,*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or physical exam when they were not sick or injured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Would Feel Comfortable Seeking Help from One or More Adults Besides Their Parents If They Had an Important Question Affecting Their Life,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2001.</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West Virginia - YRBS, 1993-2017 -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1 day during the 12 months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76</cp:revision>
  <dcterms:created xsi:type="dcterms:W3CDTF">2012-05-31T17:35:52Z</dcterms:created>
  <dcterms:modified xsi:type="dcterms:W3CDTF">2017-04-26T13:54:31Z</dcterms:modified>
</cp:coreProperties>
</file>