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65" r:id="rId4"/>
    <p:sldId id="258" r:id="rId5"/>
    <p:sldId id="262" r:id="rId6"/>
    <p:sldId id="264"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p:restoredTop sz="83537"/>
  </p:normalViewPr>
  <p:slideViewPr>
    <p:cSldViewPr snapToGrid="0" snapToObjects="1">
      <p:cViewPr varScale="1">
        <p:scale>
          <a:sx n="85" d="100"/>
          <a:sy n="85" d="100"/>
        </p:scale>
        <p:origin x="17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70D3A-4652-C348-ABD8-444639D2F927}" type="datetimeFigureOut">
              <a:rPr lang="en-US" smtClean="0"/>
              <a:pPr/>
              <a:t>10/19/20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90C89-9A91-8842-94ED-51ACE21BBB81}" type="slidenum">
              <a:rPr lang="en-US" smtClean="0"/>
              <a:pPr/>
              <a:t>‹#›</a:t>
            </a:fld>
            <a:endParaRPr lang="en-US"/>
          </a:p>
        </p:txBody>
      </p:sp>
    </p:spTree>
    <p:extLst>
      <p:ext uri="{BB962C8B-B14F-4D97-AF65-F5344CB8AC3E}">
        <p14:creationId xmlns:p14="http://schemas.microsoft.com/office/powerpoint/2010/main" val="2842835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790C89-9A91-8842-94ED-51ACE21BBB81}" type="slidenum">
              <a:rPr lang="en-US" smtClean="0"/>
              <a:pPr/>
              <a:t>1</a:t>
            </a:fld>
            <a:endParaRPr lang="en-US"/>
          </a:p>
        </p:txBody>
      </p:sp>
    </p:spTree>
    <p:extLst>
      <p:ext uri="{BB962C8B-B14F-4D97-AF65-F5344CB8AC3E}">
        <p14:creationId xmlns:p14="http://schemas.microsoft.com/office/powerpoint/2010/main" val="224743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menu is at the end of the</a:t>
            </a:r>
            <a:r>
              <a:rPr lang="en-US" baseline="0" dirty="0"/>
              <a:t> W2 menu.</a:t>
            </a:r>
            <a:endParaRPr lang="en-US" dirty="0"/>
          </a:p>
          <a:p>
            <a:endParaRPr lang="en-US" dirty="0"/>
          </a:p>
        </p:txBody>
      </p:sp>
      <p:sp>
        <p:nvSpPr>
          <p:cNvPr id="4" name="Slide Number Placeholder 3"/>
          <p:cNvSpPr>
            <a:spLocks noGrp="1"/>
          </p:cNvSpPr>
          <p:nvPr>
            <p:ph type="sldNum" sz="quarter" idx="5"/>
          </p:nvPr>
        </p:nvSpPr>
        <p:spPr/>
        <p:txBody>
          <a:bodyPr/>
          <a:lstStyle/>
          <a:p>
            <a:fld id="{3B790C89-9A91-8842-94ED-51ACE21BBB81}" type="slidenum">
              <a:rPr lang="en-US" smtClean="0"/>
              <a:pPr/>
              <a:t>3</a:t>
            </a:fld>
            <a:endParaRPr lang="en-US"/>
          </a:p>
        </p:txBody>
      </p:sp>
    </p:spTree>
    <p:extLst>
      <p:ext uri="{BB962C8B-B14F-4D97-AF65-F5344CB8AC3E}">
        <p14:creationId xmlns:p14="http://schemas.microsoft.com/office/powerpoint/2010/main" val="164742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r>
              <a:rPr lang="en-US" dirty="0"/>
              <a:t>A build program will be done collectively for all the counties.   Option 1 </a:t>
            </a:r>
            <a:r>
              <a:rPr lang="en-US" baseline="0" dirty="0"/>
              <a:t>will allow changes to individual records, as well as additions and deletions. Option 2 will print the forms and an edit listing.  Option 3 will allow changes to the 1094C.</a:t>
            </a:r>
            <a:endParaRPr lang="en-US" dirty="0"/>
          </a:p>
        </p:txBody>
      </p:sp>
      <p:sp>
        <p:nvSpPr>
          <p:cNvPr id="4" name="Slide Number Placeholder 3"/>
          <p:cNvSpPr>
            <a:spLocks noGrp="1"/>
          </p:cNvSpPr>
          <p:nvPr>
            <p:ph type="sldNum" sz="quarter" idx="10"/>
          </p:nvPr>
        </p:nvSpPr>
        <p:spPr/>
        <p:txBody>
          <a:bodyPr/>
          <a:lstStyle/>
          <a:p>
            <a:fld id="{3B790C89-9A91-8842-94ED-51ACE21BBB81}" type="slidenum">
              <a:rPr lang="en-US" smtClean="0"/>
              <a:pPr/>
              <a:t>4</a:t>
            </a:fld>
            <a:endParaRPr lang="en-US"/>
          </a:p>
        </p:txBody>
      </p:sp>
    </p:spTree>
    <p:extLst>
      <p:ext uri="{BB962C8B-B14F-4D97-AF65-F5344CB8AC3E}">
        <p14:creationId xmlns:p14="http://schemas.microsoft.com/office/powerpoint/2010/main" val="47894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edit an existing record,</a:t>
            </a:r>
            <a:r>
              <a:rPr lang="en-US" baseline="0" dirty="0"/>
              <a:t> e</a:t>
            </a:r>
            <a:r>
              <a:rPr lang="en-US" dirty="0"/>
              <a:t>nter the SSN or hit F4 on any part of the screen to pull up a listing of employees.  To add a new record, enter the SSN of the</a:t>
            </a:r>
            <a:r>
              <a:rPr lang="en-US" baseline="0" dirty="0"/>
              <a:t> missing employee and hit enter.</a:t>
            </a:r>
            <a:endParaRPr lang="en-US" dirty="0"/>
          </a:p>
        </p:txBody>
      </p:sp>
      <p:sp>
        <p:nvSpPr>
          <p:cNvPr id="4" name="Slide Number Placeholder 3"/>
          <p:cNvSpPr>
            <a:spLocks noGrp="1"/>
          </p:cNvSpPr>
          <p:nvPr>
            <p:ph type="sldNum" sz="quarter" idx="10"/>
          </p:nvPr>
        </p:nvSpPr>
        <p:spPr/>
        <p:txBody>
          <a:bodyPr/>
          <a:lstStyle/>
          <a:p>
            <a:fld id="{3B790C89-9A91-8842-94ED-51ACE21BBB81}" type="slidenum">
              <a:rPr lang="en-US" smtClean="0"/>
              <a:pPr/>
              <a:t>5</a:t>
            </a:fld>
            <a:endParaRPr lang="en-US"/>
          </a:p>
        </p:txBody>
      </p:sp>
    </p:spTree>
    <p:extLst>
      <p:ext uri="{BB962C8B-B14F-4D97-AF65-F5344CB8AC3E}">
        <p14:creationId xmlns:p14="http://schemas.microsoft.com/office/powerpoint/2010/main" val="409347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program will create a record for any employee</a:t>
            </a:r>
            <a:r>
              <a:rPr lang="en-US" baseline="0" dirty="0"/>
              <a:t> who had a P code withheld or was paid with a contracted job code some time during the year.  The program cannot determine exactly which months the employee had coverage.  If any record found during the year, the program assumes that they had the coverage all year, with the exception of any hire or term date within the calendar year.  If you offered insurance to an employee that refused, you will need to make sure that a 1095C is issued with 1A for Line 14 and 2G for Line 16 for the months eligible.   You are not responsible to report for an employee once they have been terminated, regardless if they took COBRA or bought insurance with their sick days.</a:t>
            </a:r>
          </a:p>
          <a:p>
            <a:r>
              <a:rPr lang="en-US" baseline="0" dirty="0"/>
              <a:t>To delete a record, hit F23 and answer ‘Y’ to delete.</a:t>
            </a:r>
            <a:endParaRPr lang="en-US" dirty="0"/>
          </a:p>
          <a:p>
            <a:r>
              <a:rPr lang="en-US" dirty="0"/>
              <a:t>Information for the employee and employer will default from payroll. These fields cannot be changed.</a:t>
            </a:r>
            <a:r>
              <a:rPr lang="en-US" baseline="0" dirty="0"/>
              <a:t>  </a:t>
            </a:r>
            <a:r>
              <a:rPr lang="en-US" dirty="0"/>
              <a:t> Line 14 will default</a:t>
            </a:r>
            <a:r>
              <a:rPr lang="en-US" baseline="0" dirty="0"/>
              <a:t> code 1A for 01-12.  If a person was not employed all year, enter 1H for months not employed. </a:t>
            </a:r>
            <a:r>
              <a:rPr lang="en-US" sz="1200" kern="1200" dirty="0">
                <a:solidFill>
                  <a:schemeClr val="tx1"/>
                </a:solidFill>
                <a:latin typeface="+mn-lt"/>
                <a:ea typeface="+mn-ea"/>
                <a:cs typeface="+mn-cs"/>
              </a:rPr>
              <a:t> If employed after 1/1/20, then 1A will default for the months following the hire date, otherwise, 1H for the months not employed.  Also, if a person was terminated after 1/1/20, 1A defaults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each month, including</a:t>
            </a:r>
            <a:r>
              <a:rPr lang="en-US" sz="1200" kern="1200" baseline="0" dirty="0">
                <a:solidFill>
                  <a:schemeClr val="tx1"/>
                </a:solidFill>
                <a:latin typeface="+mn-lt"/>
                <a:ea typeface="+mn-ea"/>
                <a:cs typeface="+mn-cs"/>
              </a:rPr>
              <a:t> the month terminated, and then 1H after.</a:t>
            </a:r>
          </a:p>
          <a:p>
            <a:r>
              <a:rPr lang="en-US" sz="1200" kern="1200" dirty="0">
                <a:solidFill>
                  <a:schemeClr val="tx1"/>
                </a:solidFill>
                <a:latin typeface="+mn-lt"/>
                <a:ea typeface="+mn-ea"/>
                <a:cs typeface="+mn-cs"/>
              </a:rPr>
              <a:t>Line 16 value of 2C in 01-12 blocks will default.  </a:t>
            </a:r>
            <a:r>
              <a:rPr lang="en-US" baseline="0" dirty="0"/>
              <a:t>If an employee was not employed all year, enter 2A for each month not employed, 2C for each month fully employed, with health insurance.  If the employee was not full time, enter 2B for each month not full time.  Enter 2G for any full time employee that did not take health insurance.   A 2D will default for the month an employee was hired.  For any month that a new employee had not accepted the offer of insurance yet, you will need to enter a 2D, then 2C for months with health insurance, 2G, if they did not accept health.</a:t>
            </a:r>
          </a:p>
          <a:p>
            <a:r>
              <a:rPr lang="en-US" baseline="0" dirty="0"/>
              <a:t>Nothing needs to be entered on Line 15.</a:t>
            </a:r>
            <a:endParaRPr lang="en-US" dirty="0"/>
          </a:p>
          <a:p>
            <a:endParaRPr lang="en-US" dirty="0"/>
          </a:p>
        </p:txBody>
      </p:sp>
      <p:sp>
        <p:nvSpPr>
          <p:cNvPr id="4" name="Slide Number Placeholder 3"/>
          <p:cNvSpPr>
            <a:spLocks noGrp="1"/>
          </p:cNvSpPr>
          <p:nvPr>
            <p:ph type="sldNum" sz="quarter" idx="10"/>
          </p:nvPr>
        </p:nvSpPr>
        <p:spPr/>
        <p:txBody>
          <a:bodyPr/>
          <a:lstStyle/>
          <a:p>
            <a:fld id="{3B790C89-9A91-8842-94ED-51ACE21BBB81}" type="slidenum">
              <a:rPr lang="en-US" smtClean="0"/>
              <a:pPr/>
              <a:t>6</a:t>
            </a:fld>
            <a:endParaRPr lang="en-US"/>
          </a:p>
        </p:txBody>
      </p:sp>
    </p:spTree>
    <p:extLst>
      <p:ext uri="{BB962C8B-B14F-4D97-AF65-F5344CB8AC3E}">
        <p14:creationId xmlns:p14="http://schemas.microsoft.com/office/powerpoint/2010/main" val="177256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program will print the 1095C</a:t>
            </a:r>
            <a:r>
              <a:rPr lang="en-US" baseline="0" dirty="0"/>
              <a:t> forms or an edit listing. You can print for 1 SSN or leave blank for all.  You can hit F4 on any part of the screen to pull up an index.  You have 3 sort options, but keep in mind that the location codes do not print on the edit or form.  To print just the edit listing, leave Edit List as ‘Y’.  To print the forms, enter ‘N’.   Use the appropriate form type (see page 1) when printing based on the form you are using.  You enter the form type once the file is created, just like checks and W2s.</a:t>
            </a:r>
            <a:endParaRPr lang="en-US" dirty="0"/>
          </a:p>
        </p:txBody>
      </p:sp>
      <p:sp>
        <p:nvSpPr>
          <p:cNvPr id="4" name="Slide Number Placeholder 3"/>
          <p:cNvSpPr>
            <a:spLocks noGrp="1"/>
          </p:cNvSpPr>
          <p:nvPr>
            <p:ph type="sldNum" sz="quarter" idx="10"/>
          </p:nvPr>
        </p:nvSpPr>
        <p:spPr/>
        <p:txBody>
          <a:bodyPr/>
          <a:lstStyle/>
          <a:p>
            <a:fld id="{3B790C89-9A91-8842-94ED-51ACE21BBB81}" type="slidenum">
              <a:rPr lang="en-US" smtClean="0"/>
              <a:pPr/>
              <a:t>7</a:t>
            </a:fld>
            <a:endParaRPr lang="en-US"/>
          </a:p>
        </p:txBody>
      </p:sp>
    </p:spTree>
    <p:extLst>
      <p:ext uri="{BB962C8B-B14F-4D97-AF65-F5344CB8AC3E}">
        <p14:creationId xmlns:p14="http://schemas.microsoft.com/office/powerpoint/2010/main" val="148416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count the number of employees based on the pay file each month.  Please review and make any changes</a:t>
            </a:r>
            <a:r>
              <a:rPr lang="en-US" baseline="0" dirty="0"/>
              <a:t> to employee count, especially</a:t>
            </a:r>
            <a:r>
              <a:rPr lang="en-US" dirty="0"/>
              <a:t> to the counts in the summer.  You will also need to enter the Contact Name </a:t>
            </a:r>
            <a:r>
              <a:rPr lang="en-US"/>
              <a:t>and Phone.  You </a:t>
            </a:r>
            <a:r>
              <a:rPr lang="en-US" dirty="0"/>
              <a:t>are not required to</a:t>
            </a:r>
            <a:r>
              <a:rPr lang="en-US" baseline="0" dirty="0"/>
              <a:t> enter the Full-Time Employee Count unless you cannot mark that you offered insurance to 98% of eligible employees.</a:t>
            </a:r>
            <a:endParaRPr lang="en-US" dirty="0"/>
          </a:p>
        </p:txBody>
      </p:sp>
      <p:sp>
        <p:nvSpPr>
          <p:cNvPr id="4" name="Slide Number Placeholder 3"/>
          <p:cNvSpPr>
            <a:spLocks noGrp="1"/>
          </p:cNvSpPr>
          <p:nvPr>
            <p:ph type="sldNum" sz="quarter" idx="10"/>
          </p:nvPr>
        </p:nvSpPr>
        <p:spPr/>
        <p:txBody>
          <a:bodyPr/>
          <a:lstStyle/>
          <a:p>
            <a:fld id="{3B790C89-9A91-8842-94ED-51ACE21BBB81}" type="slidenum">
              <a:rPr lang="en-US" smtClean="0"/>
              <a:pPr/>
              <a:t>8</a:t>
            </a:fld>
            <a:endParaRPr lang="en-US"/>
          </a:p>
        </p:txBody>
      </p:sp>
    </p:spTree>
    <p:extLst>
      <p:ext uri="{BB962C8B-B14F-4D97-AF65-F5344CB8AC3E}">
        <p14:creationId xmlns:p14="http://schemas.microsoft.com/office/powerpoint/2010/main" val="10210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88B387B-12DF-BF47-A65B-1D522C7C2230}" type="datetimeFigureOut">
              <a:rPr lang="en-US" smtClean="0"/>
              <a:pPr/>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B387B-12DF-BF47-A65B-1D522C7C2230}" type="datetimeFigureOut">
              <a:rPr lang="en-US" smtClean="0"/>
              <a:pPr/>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1DDF7-61B2-E148-B610-FD5D5982DCF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8B387B-12DF-BF47-A65B-1D522C7C2230}" type="datetimeFigureOut">
              <a:rPr lang="en-US" smtClean="0"/>
              <a:pPr/>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8B387B-12DF-BF47-A65B-1D522C7C2230}" type="datetimeFigureOut">
              <a:rPr lang="en-US" smtClean="0"/>
              <a:pPr/>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8B387B-12DF-BF47-A65B-1D522C7C2230}" type="datetimeFigureOut">
              <a:rPr lang="en-US" smtClean="0"/>
              <a:pPr/>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C88B387B-12DF-BF47-A65B-1D522C7C2230}" type="datetimeFigureOut">
              <a:rPr lang="en-US" smtClean="0"/>
              <a:pPr/>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DDF7-61B2-E148-B610-FD5D5982DCF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B387B-12DF-BF47-A65B-1D522C7C2230}" type="datetimeFigureOut">
              <a:rPr lang="en-US" smtClean="0"/>
              <a:pPr/>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88B387B-12DF-BF47-A65B-1D522C7C2230}" type="datetimeFigureOut">
              <a:rPr lang="en-US" smtClean="0"/>
              <a:pPr/>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88B387B-12DF-BF47-A65B-1D522C7C2230}" type="datetimeFigureOut">
              <a:rPr lang="en-US" smtClean="0"/>
              <a:pPr/>
              <a:t>10/19/20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88B387B-12DF-BF47-A65B-1D522C7C2230}" type="datetimeFigureOut">
              <a:rPr lang="en-US" smtClean="0"/>
              <a:pPr/>
              <a:t>10/19/20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B387B-12DF-BF47-A65B-1D522C7C2230}" type="datetimeFigureOut">
              <a:rPr lang="en-US" smtClean="0"/>
              <a:pPr/>
              <a:t>10/19/20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B387B-12DF-BF47-A65B-1D522C7C2230}" type="datetimeFigureOut">
              <a:rPr lang="en-US" smtClean="0"/>
              <a:pPr/>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1DDF7-61B2-E148-B610-FD5D5982DC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88B387B-12DF-BF47-A65B-1D522C7C2230}" type="datetimeFigureOut">
              <a:rPr lang="en-US" smtClean="0"/>
              <a:pPr/>
              <a:t>10/19/20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7D1DDF7-61B2-E148-B610-FD5D5982DC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nharvey@k12.wv.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ACA 1095C</a:t>
            </a:r>
          </a:p>
        </p:txBody>
      </p:sp>
      <p:sp>
        <p:nvSpPr>
          <p:cNvPr id="3" name="Subtitle 2"/>
          <p:cNvSpPr>
            <a:spLocks noGrp="1"/>
          </p:cNvSpPr>
          <p:nvPr>
            <p:ph type="subTitle" idx="1"/>
          </p:nvPr>
        </p:nvSpPr>
        <p:spPr/>
        <p:txBody>
          <a:bodyPr>
            <a:normAutofit lnSpcReduction="10000"/>
          </a:bodyPr>
          <a:lstStyle/>
          <a:p>
            <a:r>
              <a:rPr lang="en-US" dirty="0"/>
              <a:t>Kim Harvey</a:t>
            </a:r>
          </a:p>
          <a:p>
            <a:r>
              <a:rPr lang="en-US" dirty="0">
                <a:hlinkClick r:id="rId3"/>
              </a:rPr>
              <a:t>knharvey@k12.wv.us</a:t>
            </a:r>
            <a:endParaRPr lang="en-US" dirty="0"/>
          </a:p>
          <a:p>
            <a:r>
              <a:rPr lang="en-US" dirty="0"/>
              <a:t>419-202-9898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a:t>
            </a:r>
          </a:p>
        </p:txBody>
      </p:sp>
      <p:sp>
        <p:nvSpPr>
          <p:cNvPr id="3" name="Content Placeholder 2"/>
          <p:cNvSpPr>
            <a:spLocks noGrp="1"/>
          </p:cNvSpPr>
          <p:nvPr>
            <p:ph idx="1"/>
          </p:nvPr>
        </p:nvSpPr>
        <p:spPr/>
        <p:txBody>
          <a:bodyPr>
            <a:normAutofit/>
          </a:bodyPr>
          <a:lstStyle/>
          <a:p>
            <a:r>
              <a:rPr lang="en-US" dirty="0"/>
              <a:t>A 1095C form must be issued to each employee by the March 2.</a:t>
            </a:r>
          </a:p>
          <a:p>
            <a:r>
              <a:rPr lang="en-US" dirty="0"/>
              <a:t>Programs available include an edit program to make changes to exception employees and a print program.  </a:t>
            </a:r>
            <a:r>
              <a:rPr lang="en-US" dirty="0" err="1"/>
              <a:t>Formsprint</a:t>
            </a:r>
            <a:r>
              <a:rPr lang="en-US" dirty="0"/>
              <a:t> will be used to print on a blank form.  Form types are 1095cXXXX and 1095cfsXX for fold/seal.  (XX= 2 digit year and XXXX = 4 digit year)</a:t>
            </a:r>
          </a:p>
          <a:p>
            <a:r>
              <a:rPr lang="en-US" dirty="0"/>
              <a:t>1095C and 1094C forms will be reported to the SSA by the end of March on your behalf.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B41B-0E60-DF47-9814-749B2019BCB2}"/>
              </a:ext>
            </a:extLst>
          </p:cNvPr>
          <p:cNvSpPr>
            <a:spLocks noGrp="1"/>
          </p:cNvSpPr>
          <p:nvPr>
            <p:ph type="title"/>
          </p:nvPr>
        </p:nvSpPr>
        <p:spPr/>
        <p:txBody>
          <a:bodyPr/>
          <a:lstStyle/>
          <a:p>
            <a:r>
              <a:rPr lang="en-US" dirty="0"/>
              <a:t>Affordable Care Act</a:t>
            </a:r>
          </a:p>
        </p:txBody>
      </p:sp>
      <p:pic>
        <p:nvPicPr>
          <p:cNvPr id="5" name="Content Placeholder 4">
            <a:extLst>
              <a:ext uri="{FF2B5EF4-FFF2-40B4-BE49-F238E27FC236}">
                <a16:creationId xmlns:a16="http://schemas.microsoft.com/office/drawing/2014/main" id="{8D97972D-374D-7B40-B019-44115657C4A4}"/>
              </a:ext>
            </a:extLst>
          </p:cNvPr>
          <p:cNvPicPr>
            <a:picLocks noGrp="1" noChangeAspect="1"/>
          </p:cNvPicPr>
          <p:nvPr>
            <p:ph idx="1"/>
          </p:nvPr>
        </p:nvPicPr>
        <p:blipFill>
          <a:blip r:embed="rId3"/>
          <a:stretch>
            <a:fillRect/>
          </a:stretch>
        </p:blipFill>
        <p:spPr>
          <a:xfrm>
            <a:off x="156411" y="1600200"/>
            <a:ext cx="8867273" cy="5150224"/>
          </a:xfrm>
        </p:spPr>
      </p:pic>
    </p:spTree>
    <p:extLst>
      <p:ext uri="{BB962C8B-B14F-4D97-AF65-F5344CB8AC3E}">
        <p14:creationId xmlns:p14="http://schemas.microsoft.com/office/powerpoint/2010/main" val="262620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a:t>
            </a:r>
          </a:p>
        </p:txBody>
      </p:sp>
      <p:pic>
        <p:nvPicPr>
          <p:cNvPr id="5" name="Content Placeholder 4" descr="Screen Shot 2015-11-30 at 10.14.08 PM.png"/>
          <p:cNvPicPr>
            <a:picLocks noGrp="1" noChangeAspect="1"/>
          </p:cNvPicPr>
          <p:nvPr>
            <p:ph idx="1"/>
          </p:nvPr>
        </p:nvPicPr>
        <p:blipFill>
          <a:blip r:embed="rId3"/>
          <a:stretch>
            <a:fillRect/>
          </a:stretch>
        </p:blipFill>
        <p:spPr>
          <a:xfrm>
            <a:off x="181438" y="1600201"/>
            <a:ext cx="8962562" cy="494752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4532"/>
            <a:ext cx="9234719" cy="54134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Care Act</a:t>
            </a:r>
            <a:br>
              <a:rPr lang="en-US" dirty="0"/>
            </a:br>
            <a:r>
              <a:rPr lang="en-US" dirty="0"/>
              <a:t>Edit Program</a:t>
            </a:r>
          </a:p>
        </p:txBody>
      </p:sp>
      <p:pic>
        <p:nvPicPr>
          <p:cNvPr id="5" name="Content Placeholder 4" descr="ACA860-1.jpg"/>
          <p:cNvPicPr>
            <a:picLocks noGrp="1" noChangeAspect="1"/>
          </p:cNvPicPr>
          <p:nvPr>
            <p:ph idx="1"/>
          </p:nvPr>
        </p:nvPicPr>
        <p:blipFill>
          <a:blip r:embed="rId3"/>
          <a:stretch>
            <a:fillRect/>
          </a:stretch>
        </p:blipFill>
        <p:spPr>
          <a:xfrm>
            <a:off x="0" y="1600200"/>
            <a:ext cx="9038849" cy="52577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 </a:t>
            </a:r>
            <a:br>
              <a:rPr lang="en-US" dirty="0"/>
            </a:br>
            <a:r>
              <a:rPr lang="en-US" dirty="0"/>
              <a:t>Edit Program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44532"/>
            <a:ext cx="9144000" cy="5413468"/>
          </a:xfrm>
        </p:spPr>
      </p:pic>
    </p:spTree>
    <p:extLst>
      <p:ext uri="{BB962C8B-B14F-4D97-AF65-F5344CB8AC3E}">
        <p14:creationId xmlns:p14="http://schemas.microsoft.com/office/powerpoint/2010/main" val="19563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Care Act</a:t>
            </a:r>
            <a:br>
              <a:rPr lang="en-US" dirty="0"/>
            </a:br>
            <a:r>
              <a:rPr lang="en-US" dirty="0"/>
              <a:t>Print program</a:t>
            </a:r>
          </a:p>
        </p:txBody>
      </p:sp>
      <p:pic>
        <p:nvPicPr>
          <p:cNvPr id="6" name="Content Placeholder 5" descr="Screen Shot 2016-02-09 at 1.03.02 PM.png"/>
          <p:cNvPicPr>
            <a:picLocks noGrp="1" noChangeAspect="1"/>
          </p:cNvPicPr>
          <p:nvPr>
            <p:ph idx="1"/>
          </p:nvPr>
        </p:nvPicPr>
        <p:blipFill>
          <a:blip r:embed="rId3"/>
          <a:srcRect l="-7863" r="-7863"/>
          <a:stretch>
            <a:fillRect/>
          </a:stretch>
        </p:blipFill>
        <p:spPr>
          <a:xfrm>
            <a:off x="-321638" y="1600200"/>
            <a:ext cx="9616147" cy="515368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a:t>
            </a:r>
            <a:br>
              <a:rPr lang="en-US" dirty="0"/>
            </a:br>
            <a:r>
              <a:rPr lang="en-US" dirty="0"/>
              <a:t>1094 C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78131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2182</TotalTime>
  <Words>814</Words>
  <Application>Microsoft Macintosh PowerPoint</Application>
  <PresentationFormat>On-screen Show (4:3)</PresentationFormat>
  <Paragraphs>31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News Gothic MT</vt:lpstr>
      <vt:lpstr>Wingdings 2</vt:lpstr>
      <vt:lpstr>Breeze</vt:lpstr>
      <vt:lpstr>2020 ACA 1095C</vt:lpstr>
      <vt:lpstr>Affordable Care Act</vt:lpstr>
      <vt:lpstr>Affordable Care Act</vt:lpstr>
      <vt:lpstr>Affordable Care Act</vt:lpstr>
      <vt:lpstr>Affordable Care Act Edit Program</vt:lpstr>
      <vt:lpstr>Affordable Care Act  Edit Program</vt:lpstr>
      <vt:lpstr>Affordable Care Act Print program</vt:lpstr>
      <vt:lpstr>Affordable Care Act 1094 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 1095C</dc:title>
  <dc:creator>Kim Harvey</dc:creator>
  <cp:lastModifiedBy>Kim Harvey</cp:lastModifiedBy>
  <cp:revision>23</cp:revision>
  <cp:lastPrinted>2015-12-01T19:12:01Z</cp:lastPrinted>
  <dcterms:created xsi:type="dcterms:W3CDTF">2016-02-09T16:38:17Z</dcterms:created>
  <dcterms:modified xsi:type="dcterms:W3CDTF">2020-10-19T21:23:42Z</dcterms:modified>
</cp:coreProperties>
</file>