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5" r:id="rId4"/>
  </p:sldMasterIdLst>
  <p:notesMasterIdLst>
    <p:notesMasterId r:id="rId21"/>
  </p:notesMasterIdLst>
  <p:handoutMasterIdLst>
    <p:handoutMasterId r:id="rId22"/>
  </p:handoutMasterIdLst>
  <p:sldIdLst>
    <p:sldId id="256" r:id="rId5"/>
    <p:sldId id="261" r:id="rId6"/>
    <p:sldId id="257" r:id="rId7"/>
    <p:sldId id="287" r:id="rId8"/>
    <p:sldId id="285" r:id="rId9"/>
    <p:sldId id="280" r:id="rId10"/>
    <p:sldId id="268" r:id="rId11"/>
    <p:sldId id="265" r:id="rId12"/>
    <p:sldId id="259" r:id="rId13"/>
    <p:sldId id="288" r:id="rId14"/>
    <p:sldId id="290" r:id="rId15"/>
    <p:sldId id="260" r:id="rId16"/>
    <p:sldId id="289" r:id="rId17"/>
    <p:sldId id="266" r:id="rId18"/>
    <p:sldId id="282" r:id="rId19"/>
    <p:sldId id="29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BFBFBF"/>
    <a:srgbClr val="A6A6A6"/>
    <a:srgbClr val="7F7F7F"/>
    <a:srgbClr val="465359"/>
    <a:srgbClr val="757575"/>
    <a:srgbClr val="8B8B8B"/>
    <a:srgbClr val="B0B0B0"/>
    <a:srgbClr val="D3D3D3"/>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867DB4-0F89-4403-BD8B-9CF535BB7ACC}" v="4452" dt="2020-10-26T18:54:50.6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34" autoAdjust="0"/>
  </p:normalViewPr>
  <p:slideViewPr>
    <p:cSldViewPr snapToGrid="0">
      <p:cViewPr varScale="1">
        <p:scale>
          <a:sx n="92" d="100"/>
          <a:sy n="92" d="100"/>
        </p:scale>
        <p:origin x="498" y="78"/>
      </p:cViewPr>
      <p:guideLst/>
    </p:cSldViewPr>
  </p:slideViewPr>
  <p:notesTextViewPr>
    <p:cViewPr>
      <p:scale>
        <a:sx n="1" d="1"/>
        <a:sy n="1" d="1"/>
      </p:scale>
      <p:origin x="0" y="0"/>
    </p:cViewPr>
  </p:notesTextViewPr>
  <p:sorterViewPr>
    <p:cViewPr>
      <p:scale>
        <a:sx n="100" d="100"/>
        <a:sy n="100" d="100"/>
      </p:scale>
      <p:origin x="0" y="-2796"/>
    </p:cViewPr>
  </p:sorterViewPr>
  <p:notesViewPr>
    <p:cSldViewPr snapToGrid="0">
      <p:cViewPr varScale="1">
        <p:scale>
          <a:sx n="60" d="100"/>
          <a:sy n="60" d="100"/>
        </p:scale>
        <p:origin x="3187"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6AE60B-070A-4D9A-AF8B-43D0DE0BCB5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C9D034DA-DB8E-4956-B03A-29C75F6CCEAC}">
      <dgm:prSet phldrT="[Text]" custT="1"/>
      <dgm:spPr>
        <a:solidFill>
          <a:schemeClr val="bg2"/>
        </a:solidFill>
      </dgm:spPr>
      <dgm:t>
        <a:bodyPr/>
        <a:lstStyle/>
        <a:p>
          <a:r>
            <a:rPr lang="en-US" sz="2400" dirty="0"/>
            <a:t>Benefits</a:t>
          </a:r>
        </a:p>
      </dgm:t>
    </dgm:pt>
    <dgm:pt modelId="{EECCBB25-5895-44BE-8193-A44AB29F0C11}" type="parTrans" cxnId="{29076922-475B-49BB-8B65-71A06EDB1A59}">
      <dgm:prSet/>
      <dgm:spPr/>
      <dgm:t>
        <a:bodyPr/>
        <a:lstStyle/>
        <a:p>
          <a:endParaRPr lang="en-US"/>
        </a:p>
      </dgm:t>
    </dgm:pt>
    <dgm:pt modelId="{ABDF8AAD-3C03-4DD4-8939-42ECDD5BE967}" type="sibTrans" cxnId="{29076922-475B-49BB-8B65-71A06EDB1A59}">
      <dgm:prSet/>
      <dgm:spPr/>
      <dgm:t>
        <a:bodyPr/>
        <a:lstStyle/>
        <a:p>
          <a:endParaRPr lang="en-US"/>
        </a:p>
      </dgm:t>
    </dgm:pt>
    <dgm:pt modelId="{77634288-BCE1-435F-99A3-9297B2C954AE}">
      <dgm:prSet phldrT="[Text]" custT="1"/>
      <dgm:spPr>
        <a:solidFill>
          <a:schemeClr val="bg1"/>
        </a:solidFill>
        <a:ln>
          <a:noFill/>
        </a:ln>
      </dgm:spPr>
      <dgm:t>
        <a:bodyPr/>
        <a:lstStyle/>
        <a:p>
          <a:r>
            <a:rPr lang="en-US" sz="2000" dirty="0">
              <a:solidFill>
                <a:schemeClr val="tx2"/>
              </a:solidFill>
            </a:rPr>
            <a:t>Robust</a:t>
          </a:r>
        </a:p>
      </dgm:t>
    </dgm:pt>
    <dgm:pt modelId="{CA50E07E-7507-4852-955F-873DD4DEE0EF}" type="parTrans" cxnId="{E2303A66-32F2-4CDA-8134-2A95DD296A99}">
      <dgm:prSet/>
      <dgm:spPr/>
      <dgm:t>
        <a:bodyPr/>
        <a:lstStyle/>
        <a:p>
          <a:endParaRPr lang="en-US"/>
        </a:p>
      </dgm:t>
    </dgm:pt>
    <dgm:pt modelId="{13CFE705-00DA-4318-95F4-87A86E750BA2}" type="sibTrans" cxnId="{E2303A66-32F2-4CDA-8134-2A95DD296A99}">
      <dgm:prSet/>
      <dgm:spPr/>
      <dgm:t>
        <a:bodyPr/>
        <a:lstStyle/>
        <a:p>
          <a:endParaRPr lang="en-US"/>
        </a:p>
      </dgm:t>
    </dgm:pt>
    <dgm:pt modelId="{2CB9DBDF-9A0C-4096-9173-9F2F590692AD}">
      <dgm:prSet phldrT="[Text]" custT="1"/>
      <dgm:spPr>
        <a:solidFill>
          <a:schemeClr val="bg2"/>
        </a:solidFill>
      </dgm:spPr>
      <dgm:t>
        <a:bodyPr/>
        <a:lstStyle/>
        <a:p>
          <a:r>
            <a:rPr lang="en-US" sz="2400" dirty="0">
              <a:solidFill>
                <a:schemeClr val="tx2"/>
              </a:solidFill>
              <a:cs typeface="Arial" panose="020B0604020202020204" pitchFamily="34" charset="0"/>
            </a:rPr>
            <a:t>Experience</a:t>
          </a:r>
          <a:endParaRPr lang="en-US" sz="2400" dirty="0"/>
        </a:p>
      </dgm:t>
    </dgm:pt>
    <dgm:pt modelId="{49B919B8-C609-4B75-A3C7-D5FC664AF13C}" type="parTrans" cxnId="{7ED1CC64-0522-4B22-9AD5-AB655E6201DC}">
      <dgm:prSet/>
      <dgm:spPr/>
      <dgm:t>
        <a:bodyPr/>
        <a:lstStyle/>
        <a:p>
          <a:endParaRPr lang="en-US"/>
        </a:p>
      </dgm:t>
    </dgm:pt>
    <dgm:pt modelId="{FAA0D767-3C02-455B-994D-E6777216F1CB}" type="sibTrans" cxnId="{7ED1CC64-0522-4B22-9AD5-AB655E6201DC}">
      <dgm:prSet/>
      <dgm:spPr/>
      <dgm:t>
        <a:bodyPr/>
        <a:lstStyle/>
        <a:p>
          <a:endParaRPr lang="en-US"/>
        </a:p>
      </dgm:t>
    </dgm:pt>
    <dgm:pt modelId="{A9343295-894A-4F3D-8DFB-06F2B3C4F702}">
      <dgm:prSet phldrT="[Text]" custT="1"/>
      <dgm:spPr>
        <a:solidFill>
          <a:schemeClr val="bg1"/>
        </a:solidFill>
        <a:ln>
          <a:noFill/>
        </a:ln>
      </dgm:spPr>
      <dgm:t>
        <a:bodyPr/>
        <a:lstStyle/>
        <a:p>
          <a:r>
            <a:rPr lang="en-US" sz="2000" dirty="0">
              <a:solidFill>
                <a:schemeClr val="tx2"/>
              </a:solidFill>
            </a:rPr>
            <a:t>Flexible table options</a:t>
          </a:r>
        </a:p>
      </dgm:t>
    </dgm:pt>
    <dgm:pt modelId="{0E8AFDF3-F9E7-44F3-8A56-8C5EA64A56E9}" type="parTrans" cxnId="{2DC7CCA1-94B0-4CD6-9F3E-830827127F44}">
      <dgm:prSet/>
      <dgm:spPr/>
      <dgm:t>
        <a:bodyPr/>
        <a:lstStyle/>
        <a:p>
          <a:endParaRPr lang="en-US"/>
        </a:p>
      </dgm:t>
    </dgm:pt>
    <dgm:pt modelId="{38FBFE5E-991E-430B-A0C8-4FCB9CA009A1}" type="sibTrans" cxnId="{2DC7CCA1-94B0-4CD6-9F3E-830827127F44}">
      <dgm:prSet/>
      <dgm:spPr/>
      <dgm:t>
        <a:bodyPr/>
        <a:lstStyle/>
        <a:p>
          <a:endParaRPr lang="en-US"/>
        </a:p>
      </dgm:t>
    </dgm:pt>
    <dgm:pt modelId="{0AEA3E20-0A49-4A92-8B5F-BA0749CD9E33}">
      <dgm:prSet phldrT="[Text]" custT="1"/>
      <dgm:spPr>
        <a:solidFill>
          <a:schemeClr val="bg2"/>
        </a:solidFill>
      </dgm:spPr>
      <dgm:t>
        <a:bodyPr/>
        <a:lstStyle/>
        <a:p>
          <a:r>
            <a:rPr lang="en-US" sz="2400" dirty="0">
              <a:solidFill>
                <a:schemeClr val="tx2"/>
              </a:solidFill>
              <a:cs typeface="Arial" panose="020B0604020202020204" pitchFamily="34" charset="0"/>
            </a:rPr>
            <a:t>Features</a:t>
          </a:r>
          <a:endParaRPr lang="en-US" sz="2400" dirty="0"/>
        </a:p>
      </dgm:t>
    </dgm:pt>
    <dgm:pt modelId="{903DA798-43CC-4FA9-84BC-D312DAC14C09}" type="parTrans" cxnId="{44FABAEF-96DC-49D0-BF68-54C31FA3F06B}">
      <dgm:prSet/>
      <dgm:spPr/>
      <dgm:t>
        <a:bodyPr/>
        <a:lstStyle/>
        <a:p>
          <a:endParaRPr lang="en-US"/>
        </a:p>
      </dgm:t>
    </dgm:pt>
    <dgm:pt modelId="{BA1A320B-09F7-4786-B205-FA61847B099E}" type="sibTrans" cxnId="{44FABAEF-96DC-49D0-BF68-54C31FA3F06B}">
      <dgm:prSet/>
      <dgm:spPr/>
      <dgm:t>
        <a:bodyPr/>
        <a:lstStyle/>
        <a:p>
          <a:endParaRPr lang="en-US"/>
        </a:p>
      </dgm:t>
    </dgm:pt>
    <dgm:pt modelId="{00E726C2-C667-4E88-8035-7E8533B06383}">
      <dgm:prSet phldrT="[Text]" custT="1"/>
      <dgm:spPr>
        <a:solidFill>
          <a:schemeClr val="bg1"/>
        </a:solidFill>
        <a:ln>
          <a:noFill/>
        </a:ln>
      </dgm:spPr>
      <dgm:t>
        <a:bodyPr/>
        <a:lstStyle/>
        <a:p>
          <a:r>
            <a:rPr lang="en-US" sz="2000" dirty="0">
              <a:solidFill>
                <a:schemeClr val="tx2"/>
              </a:solidFill>
            </a:rPr>
            <a:t>Compare multiple reports</a:t>
          </a:r>
        </a:p>
      </dgm:t>
    </dgm:pt>
    <dgm:pt modelId="{FEA04DC9-0D85-4C73-94FA-F38D26E5D49C}" type="parTrans" cxnId="{EA2ECD16-2C41-4EE2-838F-6236B53E1890}">
      <dgm:prSet/>
      <dgm:spPr/>
      <dgm:t>
        <a:bodyPr/>
        <a:lstStyle/>
        <a:p>
          <a:endParaRPr lang="en-US"/>
        </a:p>
      </dgm:t>
    </dgm:pt>
    <dgm:pt modelId="{2A63E21C-A5BA-4DF9-B424-072D634FC493}" type="sibTrans" cxnId="{EA2ECD16-2C41-4EE2-838F-6236B53E1890}">
      <dgm:prSet/>
      <dgm:spPr/>
      <dgm:t>
        <a:bodyPr/>
        <a:lstStyle/>
        <a:p>
          <a:endParaRPr lang="en-US"/>
        </a:p>
      </dgm:t>
    </dgm:pt>
    <dgm:pt modelId="{0C4DB261-AFF5-4736-B033-13BC35D33F32}">
      <dgm:prSet phldrT="[Text]" custT="1"/>
      <dgm:spPr>
        <a:solidFill>
          <a:schemeClr val="bg1"/>
        </a:solidFill>
        <a:ln>
          <a:noFill/>
        </a:ln>
      </dgm:spPr>
      <dgm:t>
        <a:bodyPr/>
        <a:lstStyle/>
        <a:p>
          <a:r>
            <a:rPr lang="en-US" sz="2000" baseline="0" dirty="0">
              <a:solidFill>
                <a:schemeClr val="tx2"/>
              </a:solidFill>
            </a:rPr>
            <a:t>Group and pivot in the table</a:t>
          </a:r>
        </a:p>
      </dgm:t>
    </dgm:pt>
    <dgm:pt modelId="{05B89D92-BEA8-473E-93EA-89055D95B4DF}" type="parTrans" cxnId="{2E511CFD-BC4E-43FD-ADD5-258467B55286}">
      <dgm:prSet/>
      <dgm:spPr/>
      <dgm:t>
        <a:bodyPr/>
        <a:lstStyle/>
        <a:p>
          <a:endParaRPr lang="en-US"/>
        </a:p>
      </dgm:t>
    </dgm:pt>
    <dgm:pt modelId="{50E4AB63-A4C1-4BF1-8FFA-5C4710FB4AA2}" type="sibTrans" cxnId="{2E511CFD-BC4E-43FD-ADD5-258467B55286}">
      <dgm:prSet/>
      <dgm:spPr/>
      <dgm:t>
        <a:bodyPr/>
        <a:lstStyle/>
        <a:p>
          <a:endParaRPr lang="en-US"/>
        </a:p>
      </dgm:t>
    </dgm:pt>
    <dgm:pt modelId="{98B19911-2813-403E-92C4-A01761D5B942}">
      <dgm:prSet custT="1"/>
      <dgm:spPr>
        <a:solidFill>
          <a:schemeClr val="bg1"/>
        </a:solidFill>
        <a:ln>
          <a:noFill/>
        </a:ln>
      </dgm:spPr>
      <dgm:t>
        <a:bodyPr/>
        <a:lstStyle/>
        <a:p>
          <a:r>
            <a:rPr lang="en-US" sz="2000" dirty="0">
              <a:solidFill>
                <a:schemeClr val="tx2"/>
              </a:solidFill>
            </a:rPr>
            <a:t>Multiple levels available</a:t>
          </a:r>
        </a:p>
      </dgm:t>
    </dgm:pt>
    <dgm:pt modelId="{51227B36-43E3-481E-AFD8-9A8573D636FF}" type="parTrans" cxnId="{1F867E23-A9D8-4AD5-AEEB-E97DD6C0F06F}">
      <dgm:prSet/>
      <dgm:spPr/>
      <dgm:t>
        <a:bodyPr/>
        <a:lstStyle/>
        <a:p>
          <a:endParaRPr lang="en-US"/>
        </a:p>
      </dgm:t>
    </dgm:pt>
    <dgm:pt modelId="{9607D92C-13BB-48B4-8C49-C01228FE233A}" type="sibTrans" cxnId="{1F867E23-A9D8-4AD5-AEEB-E97DD6C0F06F}">
      <dgm:prSet/>
      <dgm:spPr/>
      <dgm:t>
        <a:bodyPr/>
        <a:lstStyle/>
        <a:p>
          <a:endParaRPr lang="en-US"/>
        </a:p>
      </dgm:t>
    </dgm:pt>
    <dgm:pt modelId="{90B3CFED-87EA-4481-B187-96B0EC068142}">
      <dgm:prSet custT="1"/>
      <dgm:spPr>
        <a:solidFill>
          <a:schemeClr val="bg1"/>
        </a:solidFill>
        <a:ln>
          <a:noFill/>
        </a:ln>
      </dgm:spPr>
      <dgm:t>
        <a:bodyPr/>
        <a:lstStyle/>
        <a:p>
          <a:r>
            <a:rPr lang="en-US" sz="2000" dirty="0">
              <a:solidFill>
                <a:schemeClr val="tx2"/>
              </a:solidFill>
            </a:rPr>
            <a:t>See all changes made</a:t>
          </a:r>
        </a:p>
      </dgm:t>
    </dgm:pt>
    <dgm:pt modelId="{A3B7380B-8009-4B3D-89AA-BE303AA49680}" type="parTrans" cxnId="{8303FC22-E0F0-4FC7-B521-08AA29D278E9}">
      <dgm:prSet/>
      <dgm:spPr/>
      <dgm:t>
        <a:bodyPr/>
        <a:lstStyle/>
        <a:p>
          <a:endParaRPr lang="en-US"/>
        </a:p>
      </dgm:t>
    </dgm:pt>
    <dgm:pt modelId="{F4801340-686E-4328-A9A7-825391E75716}" type="sibTrans" cxnId="{8303FC22-E0F0-4FC7-B521-08AA29D278E9}">
      <dgm:prSet/>
      <dgm:spPr/>
      <dgm:t>
        <a:bodyPr/>
        <a:lstStyle/>
        <a:p>
          <a:endParaRPr lang="en-US"/>
        </a:p>
      </dgm:t>
    </dgm:pt>
    <dgm:pt modelId="{27212398-99A9-4096-BBE7-6DC5849B653C}" type="pres">
      <dgm:prSet presAssocID="{A86AE60B-070A-4D9A-AF8B-43D0DE0BCB56}" presName="theList" presStyleCnt="0">
        <dgm:presLayoutVars>
          <dgm:dir/>
          <dgm:animLvl val="lvl"/>
          <dgm:resizeHandles val="exact"/>
        </dgm:presLayoutVars>
      </dgm:prSet>
      <dgm:spPr/>
    </dgm:pt>
    <dgm:pt modelId="{5269004A-CC66-4653-917D-A8F449CA4D6D}" type="pres">
      <dgm:prSet presAssocID="{C9D034DA-DB8E-4956-B03A-29C75F6CCEAC}" presName="compNode" presStyleCnt="0"/>
      <dgm:spPr/>
    </dgm:pt>
    <dgm:pt modelId="{DCC9FF93-CDFA-464A-A75F-C45C1317BB84}" type="pres">
      <dgm:prSet presAssocID="{C9D034DA-DB8E-4956-B03A-29C75F6CCEAC}" presName="aNode" presStyleLbl="bgShp" presStyleIdx="0" presStyleCnt="3" custLinFactY="-13950" custLinFactNeighborX="-39350" custLinFactNeighborY="-100000"/>
      <dgm:spPr/>
    </dgm:pt>
    <dgm:pt modelId="{361A989A-9FFE-49D5-BC5B-C92E7DD08C70}" type="pres">
      <dgm:prSet presAssocID="{C9D034DA-DB8E-4956-B03A-29C75F6CCEAC}" presName="textNode" presStyleLbl="bgShp" presStyleIdx="0" presStyleCnt="3"/>
      <dgm:spPr/>
    </dgm:pt>
    <dgm:pt modelId="{AB62D1E5-68F5-45B5-BC79-35E7402B9309}" type="pres">
      <dgm:prSet presAssocID="{C9D034DA-DB8E-4956-B03A-29C75F6CCEAC}" presName="compChildNode" presStyleCnt="0"/>
      <dgm:spPr/>
    </dgm:pt>
    <dgm:pt modelId="{39446C4D-EFE8-4306-B48B-CE14890BF033}" type="pres">
      <dgm:prSet presAssocID="{C9D034DA-DB8E-4956-B03A-29C75F6CCEAC}" presName="theInnerList" presStyleCnt="0"/>
      <dgm:spPr/>
    </dgm:pt>
    <dgm:pt modelId="{103CEA5E-5250-4639-9E00-38A3A72ED0AE}" type="pres">
      <dgm:prSet presAssocID="{77634288-BCE1-435F-99A3-9297B2C954AE}" presName="childNode" presStyleLbl="node1" presStyleIdx="0" presStyleCnt="6">
        <dgm:presLayoutVars>
          <dgm:bulletEnabled val="1"/>
        </dgm:presLayoutVars>
      </dgm:prSet>
      <dgm:spPr/>
    </dgm:pt>
    <dgm:pt modelId="{2810B1D5-7B79-4673-8287-FAE72BCE855A}" type="pres">
      <dgm:prSet presAssocID="{77634288-BCE1-435F-99A3-9297B2C954AE}" presName="aSpace2" presStyleCnt="0"/>
      <dgm:spPr/>
    </dgm:pt>
    <dgm:pt modelId="{F9442A7B-D862-45EF-AD5E-9A485DD285DC}" type="pres">
      <dgm:prSet presAssocID="{98B19911-2813-403E-92C4-A01761D5B942}" presName="childNode" presStyleLbl="node1" presStyleIdx="1" presStyleCnt="6">
        <dgm:presLayoutVars>
          <dgm:bulletEnabled val="1"/>
        </dgm:presLayoutVars>
      </dgm:prSet>
      <dgm:spPr/>
    </dgm:pt>
    <dgm:pt modelId="{CD503A7F-784D-4FF4-A2F5-8DF8E8FAB8C6}" type="pres">
      <dgm:prSet presAssocID="{C9D034DA-DB8E-4956-B03A-29C75F6CCEAC}" presName="aSpace" presStyleCnt="0"/>
      <dgm:spPr/>
    </dgm:pt>
    <dgm:pt modelId="{05CFE40A-EE31-4C59-8259-EB43D7FD2ED2}" type="pres">
      <dgm:prSet presAssocID="{2CB9DBDF-9A0C-4096-9173-9F2F590692AD}" presName="compNode" presStyleCnt="0"/>
      <dgm:spPr/>
    </dgm:pt>
    <dgm:pt modelId="{44F8A94C-ADB8-4FBD-8B5A-EE7E35D75EE7}" type="pres">
      <dgm:prSet presAssocID="{2CB9DBDF-9A0C-4096-9173-9F2F590692AD}" presName="aNode" presStyleLbl="bgShp" presStyleIdx="1" presStyleCnt="3"/>
      <dgm:spPr/>
    </dgm:pt>
    <dgm:pt modelId="{1F34CE8E-6A1E-4673-AD9E-567525E2D530}" type="pres">
      <dgm:prSet presAssocID="{2CB9DBDF-9A0C-4096-9173-9F2F590692AD}" presName="textNode" presStyleLbl="bgShp" presStyleIdx="1" presStyleCnt="3"/>
      <dgm:spPr/>
    </dgm:pt>
    <dgm:pt modelId="{3836340B-A9A4-4C66-801D-90570CA49104}" type="pres">
      <dgm:prSet presAssocID="{2CB9DBDF-9A0C-4096-9173-9F2F590692AD}" presName="compChildNode" presStyleCnt="0"/>
      <dgm:spPr/>
    </dgm:pt>
    <dgm:pt modelId="{95349DDC-D086-4479-9FCA-629D37A69F7D}" type="pres">
      <dgm:prSet presAssocID="{2CB9DBDF-9A0C-4096-9173-9F2F590692AD}" presName="theInnerList" presStyleCnt="0"/>
      <dgm:spPr/>
    </dgm:pt>
    <dgm:pt modelId="{80619A5E-3149-4A6A-8CC9-E452CACC118D}" type="pres">
      <dgm:prSet presAssocID="{A9343295-894A-4F3D-8DFB-06F2B3C4F702}" presName="childNode" presStyleLbl="node1" presStyleIdx="2" presStyleCnt="6">
        <dgm:presLayoutVars>
          <dgm:bulletEnabled val="1"/>
        </dgm:presLayoutVars>
      </dgm:prSet>
      <dgm:spPr/>
    </dgm:pt>
    <dgm:pt modelId="{10464A55-E266-4748-AF58-33B98F57BCC5}" type="pres">
      <dgm:prSet presAssocID="{A9343295-894A-4F3D-8DFB-06F2B3C4F702}" presName="aSpace2" presStyleCnt="0"/>
      <dgm:spPr/>
    </dgm:pt>
    <dgm:pt modelId="{B141C6B4-22BD-40B9-A028-74CD3F8BBE78}" type="pres">
      <dgm:prSet presAssocID="{90B3CFED-87EA-4481-B187-96B0EC068142}" presName="childNode" presStyleLbl="node1" presStyleIdx="3" presStyleCnt="6">
        <dgm:presLayoutVars>
          <dgm:bulletEnabled val="1"/>
        </dgm:presLayoutVars>
      </dgm:prSet>
      <dgm:spPr/>
    </dgm:pt>
    <dgm:pt modelId="{817CC127-D50D-4F87-9AF7-3DC370965C5B}" type="pres">
      <dgm:prSet presAssocID="{2CB9DBDF-9A0C-4096-9173-9F2F590692AD}" presName="aSpace" presStyleCnt="0"/>
      <dgm:spPr/>
    </dgm:pt>
    <dgm:pt modelId="{4D4900C9-4DF9-4BFA-A8CB-1E6450676201}" type="pres">
      <dgm:prSet presAssocID="{0AEA3E20-0A49-4A92-8B5F-BA0749CD9E33}" presName="compNode" presStyleCnt="0"/>
      <dgm:spPr/>
    </dgm:pt>
    <dgm:pt modelId="{EF468167-C67C-49C2-839A-C622F06CAB6F}" type="pres">
      <dgm:prSet presAssocID="{0AEA3E20-0A49-4A92-8B5F-BA0749CD9E33}" presName="aNode" presStyleLbl="bgShp" presStyleIdx="2" presStyleCnt="3"/>
      <dgm:spPr/>
    </dgm:pt>
    <dgm:pt modelId="{3A36EDDC-26C9-41BA-B1A6-7FE662FBFCF3}" type="pres">
      <dgm:prSet presAssocID="{0AEA3E20-0A49-4A92-8B5F-BA0749CD9E33}" presName="textNode" presStyleLbl="bgShp" presStyleIdx="2" presStyleCnt="3"/>
      <dgm:spPr/>
    </dgm:pt>
    <dgm:pt modelId="{644D37D8-159C-446E-9C06-2A90C6D0F98E}" type="pres">
      <dgm:prSet presAssocID="{0AEA3E20-0A49-4A92-8B5F-BA0749CD9E33}" presName="compChildNode" presStyleCnt="0"/>
      <dgm:spPr/>
    </dgm:pt>
    <dgm:pt modelId="{5FB75FAD-B4FE-4D33-9541-524E6796E253}" type="pres">
      <dgm:prSet presAssocID="{0AEA3E20-0A49-4A92-8B5F-BA0749CD9E33}" presName="theInnerList" presStyleCnt="0"/>
      <dgm:spPr/>
    </dgm:pt>
    <dgm:pt modelId="{827D641A-6E1B-462B-82A1-481C9617923D}" type="pres">
      <dgm:prSet presAssocID="{00E726C2-C667-4E88-8035-7E8533B06383}" presName="childNode" presStyleLbl="node1" presStyleIdx="4" presStyleCnt="6">
        <dgm:presLayoutVars>
          <dgm:bulletEnabled val="1"/>
        </dgm:presLayoutVars>
      </dgm:prSet>
      <dgm:spPr/>
    </dgm:pt>
    <dgm:pt modelId="{64B7E17B-AE48-4C81-B134-83589CD87099}" type="pres">
      <dgm:prSet presAssocID="{00E726C2-C667-4E88-8035-7E8533B06383}" presName="aSpace2" presStyleCnt="0"/>
      <dgm:spPr/>
    </dgm:pt>
    <dgm:pt modelId="{913ED80F-749A-4D6D-9FF6-2B22F5135659}" type="pres">
      <dgm:prSet presAssocID="{0C4DB261-AFF5-4736-B033-13BC35D33F32}" presName="childNode" presStyleLbl="node1" presStyleIdx="5" presStyleCnt="6">
        <dgm:presLayoutVars>
          <dgm:bulletEnabled val="1"/>
        </dgm:presLayoutVars>
      </dgm:prSet>
      <dgm:spPr/>
    </dgm:pt>
  </dgm:ptLst>
  <dgm:cxnLst>
    <dgm:cxn modelId="{1398FA13-A3D0-447E-8D2B-C84414105973}" type="presOf" srcId="{90B3CFED-87EA-4481-B187-96B0EC068142}" destId="{B141C6B4-22BD-40B9-A028-74CD3F8BBE78}" srcOrd="0" destOrd="0" presId="urn:microsoft.com/office/officeart/2005/8/layout/lProcess2"/>
    <dgm:cxn modelId="{EA2ECD16-2C41-4EE2-838F-6236B53E1890}" srcId="{0AEA3E20-0A49-4A92-8B5F-BA0749CD9E33}" destId="{00E726C2-C667-4E88-8035-7E8533B06383}" srcOrd="0" destOrd="0" parTransId="{FEA04DC9-0D85-4C73-94FA-F38D26E5D49C}" sibTransId="{2A63E21C-A5BA-4DF9-B424-072D634FC493}"/>
    <dgm:cxn modelId="{29076922-475B-49BB-8B65-71A06EDB1A59}" srcId="{A86AE60B-070A-4D9A-AF8B-43D0DE0BCB56}" destId="{C9D034DA-DB8E-4956-B03A-29C75F6CCEAC}" srcOrd="0" destOrd="0" parTransId="{EECCBB25-5895-44BE-8193-A44AB29F0C11}" sibTransId="{ABDF8AAD-3C03-4DD4-8939-42ECDD5BE967}"/>
    <dgm:cxn modelId="{8303FC22-E0F0-4FC7-B521-08AA29D278E9}" srcId="{2CB9DBDF-9A0C-4096-9173-9F2F590692AD}" destId="{90B3CFED-87EA-4481-B187-96B0EC068142}" srcOrd="1" destOrd="0" parTransId="{A3B7380B-8009-4B3D-89AA-BE303AA49680}" sibTransId="{F4801340-686E-4328-A9A7-825391E75716}"/>
    <dgm:cxn modelId="{1F867E23-A9D8-4AD5-AEEB-E97DD6C0F06F}" srcId="{C9D034DA-DB8E-4956-B03A-29C75F6CCEAC}" destId="{98B19911-2813-403E-92C4-A01761D5B942}" srcOrd="1" destOrd="0" parTransId="{51227B36-43E3-481E-AFD8-9A8573D636FF}" sibTransId="{9607D92C-13BB-48B4-8C49-C01228FE233A}"/>
    <dgm:cxn modelId="{3B6DD925-D6C5-442B-BEA7-724C1AF63396}" type="presOf" srcId="{77634288-BCE1-435F-99A3-9297B2C954AE}" destId="{103CEA5E-5250-4639-9E00-38A3A72ED0AE}" srcOrd="0" destOrd="0" presId="urn:microsoft.com/office/officeart/2005/8/layout/lProcess2"/>
    <dgm:cxn modelId="{06FAAD26-C8B0-436C-ADC0-48DCD6773590}" type="presOf" srcId="{2CB9DBDF-9A0C-4096-9173-9F2F590692AD}" destId="{44F8A94C-ADB8-4FBD-8B5A-EE7E35D75EE7}" srcOrd="0" destOrd="0" presId="urn:microsoft.com/office/officeart/2005/8/layout/lProcess2"/>
    <dgm:cxn modelId="{AE21D433-E5D6-4109-AE86-8AA18EF57DAF}" type="presOf" srcId="{A9343295-894A-4F3D-8DFB-06F2B3C4F702}" destId="{80619A5E-3149-4A6A-8CC9-E452CACC118D}" srcOrd="0" destOrd="0" presId="urn:microsoft.com/office/officeart/2005/8/layout/lProcess2"/>
    <dgm:cxn modelId="{3CA54641-8643-4D28-BE8D-BC143A6BF753}" type="presOf" srcId="{0C4DB261-AFF5-4736-B033-13BC35D33F32}" destId="{913ED80F-749A-4D6D-9FF6-2B22F5135659}" srcOrd="0" destOrd="0" presId="urn:microsoft.com/office/officeart/2005/8/layout/lProcess2"/>
    <dgm:cxn modelId="{D8A97C62-F6A5-4C6B-9928-B29846A79631}" type="presOf" srcId="{98B19911-2813-403E-92C4-A01761D5B942}" destId="{F9442A7B-D862-45EF-AD5E-9A485DD285DC}" srcOrd="0" destOrd="0" presId="urn:microsoft.com/office/officeart/2005/8/layout/lProcess2"/>
    <dgm:cxn modelId="{7ED1CC64-0522-4B22-9AD5-AB655E6201DC}" srcId="{A86AE60B-070A-4D9A-AF8B-43D0DE0BCB56}" destId="{2CB9DBDF-9A0C-4096-9173-9F2F590692AD}" srcOrd="1" destOrd="0" parTransId="{49B919B8-C609-4B75-A3C7-D5FC664AF13C}" sibTransId="{FAA0D767-3C02-455B-994D-E6777216F1CB}"/>
    <dgm:cxn modelId="{E2303A66-32F2-4CDA-8134-2A95DD296A99}" srcId="{C9D034DA-DB8E-4956-B03A-29C75F6CCEAC}" destId="{77634288-BCE1-435F-99A3-9297B2C954AE}" srcOrd="0" destOrd="0" parTransId="{CA50E07E-7507-4852-955F-873DD4DEE0EF}" sibTransId="{13CFE705-00DA-4318-95F4-87A86E750BA2}"/>
    <dgm:cxn modelId="{3179BF4D-DB08-487B-A41A-19E03484B46D}" type="presOf" srcId="{A86AE60B-070A-4D9A-AF8B-43D0DE0BCB56}" destId="{27212398-99A9-4096-BBE7-6DC5849B653C}" srcOrd="0" destOrd="0" presId="urn:microsoft.com/office/officeart/2005/8/layout/lProcess2"/>
    <dgm:cxn modelId="{D44FCB83-CA3C-4C2E-934E-4868E06FC511}" type="presOf" srcId="{C9D034DA-DB8E-4956-B03A-29C75F6CCEAC}" destId="{361A989A-9FFE-49D5-BC5B-C92E7DD08C70}" srcOrd="1" destOrd="0" presId="urn:microsoft.com/office/officeart/2005/8/layout/lProcess2"/>
    <dgm:cxn modelId="{2DC7CCA1-94B0-4CD6-9F3E-830827127F44}" srcId="{2CB9DBDF-9A0C-4096-9173-9F2F590692AD}" destId="{A9343295-894A-4F3D-8DFB-06F2B3C4F702}" srcOrd="0" destOrd="0" parTransId="{0E8AFDF3-F9E7-44F3-8A56-8C5EA64A56E9}" sibTransId="{38FBFE5E-991E-430B-A0C8-4FCB9CA009A1}"/>
    <dgm:cxn modelId="{A05AAFA2-4656-4D19-AD60-FCB1E8A7163E}" type="presOf" srcId="{C9D034DA-DB8E-4956-B03A-29C75F6CCEAC}" destId="{DCC9FF93-CDFA-464A-A75F-C45C1317BB84}" srcOrd="0" destOrd="0" presId="urn:microsoft.com/office/officeart/2005/8/layout/lProcess2"/>
    <dgm:cxn modelId="{7A6A84B1-CE94-484E-908A-8683DE7C9806}" type="presOf" srcId="{00E726C2-C667-4E88-8035-7E8533B06383}" destId="{827D641A-6E1B-462B-82A1-481C9617923D}" srcOrd="0" destOrd="0" presId="urn:microsoft.com/office/officeart/2005/8/layout/lProcess2"/>
    <dgm:cxn modelId="{E297F0BC-766F-46B7-99B9-1589B5671962}" type="presOf" srcId="{2CB9DBDF-9A0C-4096-9173-9F2F590692AD}" destId="{1F34CE8E-6A1E-4673-AD9E-567525E2D530}" srcOrd="1" destOrd="0" presId="urn:microsoft.com/office/officeart/2005/8/layout/lProcess2"/>
    <dgm:cxn modelId="{204890DD-FA65-44F9-91A7-7821F2EEE65E}" type="presOf" srcId="{0AEA3E20-0A49-4A92-8B5F-BA0749CD9E33}" destId="{3A36EDDC-26C9-41BA-B1A6-7FE662FBFCF3}" srcOrd="1" destOrd="0" presId="urn:microsoft.com/office/officeart/2005/8/layout/lProcess2"/>
    <dgm:cxn modelId="{44FABAEF-96DC-49D0-BF68-54C31FA3F06B}" srcId="{A86AE60B-070A-4D9A-AF8B-43D0DE0BCB56}" destId="{0AEA3E20-0A49-4A92-8B5F-BA0749CD9E33}" srcOrd="2" destOrd="0" parTransId="{903DA798-43CC-4FA9-84BC-D312DAC14C09}" sibTransId="{BA1A320B-09F7-4786-B205-FA61847B099E}"/>
    <dgm:cxn modelId="{785BACF6-DBA7-429F-BF6B-3D343D4DE008}" type="presOf" srcId="{0AEA3E20-0A49-4A92-8B5F-BA0749CD9E33}" destId="{EF468167-C67C-49C2-839A-C622F06CAB6F}" srcOrd="0" destOrd="0" presId="urn:microsoft.com/office/officeart/2005/8/layout/lProcess2"/>
    <dgm:cxn modelId="{2E511CFD-BC4E-43FD-ADD5-258467B55286}" srcId="{0AEA3E20-0A49-4A92-8B5F-BA0749CD9E33}" destId="{0C4DB261-AFF5-4736-B033-13BC35D33F32}" srcOrd="1" destOrd="0" parTransId="{05B89D92-BEA8-473E-93EA-89055D95B4DF}" sibTransId="{50E4AB63-A4C1-4BF1-8FFA-5C4710FB4AA2}"/>
    <dgm:cxn modelId="{2DD667C5-C682-47CD-B28C-CEBBFEE0149E}" type="presParOf" srcId="{27212398-99A9-4096-BBE7-6DC5849B653C}" destId="{5269004A-CC66-4653-917D-A8F449CA4D6D}" srcOrd="0" destOrd="0" presId="urn:microsoft.com/office/officeart/2005/8/layout/lProcess2"/>
    <dgm:cxn modelId="{98915CDC-836D-48B2-81AE-BAB879B9ED61}" type="presParOf" srcId="{5269004A-CC66-4653-917D-A8F449CA4D6D}" destId="{DCC9FF93-CDFA-464A-A75F-C45C1317BB84}" srcOrd="0" destOrd="0" presId="urn:microsoft.com/office/officeart/2005/8/layout/lProcess2"/>
    <dgm:cxn modelId="{82ED4958-4F37-4E28-B4A5-D80DD0830589}" type="presParOf" srcId="{5269004A-CC66-4653-917D-A8F449CA4D6D}" destId="{361A989A-9FFE-49D5-BC5B-C92E7DD08C70}" srcOrd="1" destOrd="0" presId="urn:microsoft.com/office/officeart/2005/8/layout/lProcess2"/>
    <dgm:cxn modelId="{1F568C40-10CA-427C-9CD3-BBF9B7F1E499}" type="presParOf" srcId="{5269004A-CC66-4653-917D-A8F449CA4D6D}" destId="{AB62D1E5-68F5-45B5-BC79-35E7402B9309}" srcOrd="2" destOrd="0" presId="urn:microsoft.com/office/officeart/2005/8/layout/lProcess2"/>
    <dgm:cxn modelId="{158AC660-4EE1-42D2-9AE5-9D90CD9BA262}" type="presParOf" srcId="{AB62D1E5-68F5-45B5-BC79-35E7402B9309}" destId="{39446C4D-EFE8-4306-B48B-CE14890BF033}" srcOrd="0" destOrd="0" presId="urn:microsoft.com/office/officeart/2005/8/layout/lProcess2"/>
    <dgm:cxn modelId="{4D5B201B-D852-41B5-8B20-38FF979E0EB2}" type="presParOf" srcId="{39446C4D-EFE8-4306-B48B-CE14890BF033}" destId="{103CEA5E-5250-4639-9E00-38A3A72ED0AE}" srcOrd="0" destOrd="0" presId="urn:microsoft.com/office/officeart/2005/8/layout/lProcess2"/>
    <dgm:cxn modelId="{465683C2-519E-4579-BBDA-87D1A351D7B0}" type="presParOf" srcId="{39446C4D-EFE8-4306-B48B-CE14890BF033}" destId="{2810B1D5-7B79-4673-8287-FAE72BCE855A}" srcOrd="1" destOrd="0" presId="urn:microsoft.com/office/officeart/2005/8/layout/lProcess2"/>
    <dgm:cxn modelId="{633421AE-F307-48CE-BBF4-80881401CE7F}" type="presParOf" srcId="{39446C4D-EFE8-4306-B48B-CE14890BF033}" destId="{F9442A7B-D862-45EF-AD5E-9A485DD285DC}" srcOrd="2" destOrd="0" presId="urn:microsoft.com/office/officeart/2005/8/layout/lProcess2"/>
    <dgm:cxn modelId="{9CA7A31B-E60B-493B-8E9A-5C0D065CA1B3}" type="presParOf" srcId="{27212398-99A9-4096-BBE7-6DC5849B653C}" destId="{CD503A7F-784D-4FF4-A2F5-8DF8E8FAB8C6}" srcOrd="1" destOrd="0" presId="urn:microsoft.com/office/officeart/2005/8/layout/lProcess2"/>
    <dgm:cxn modelId="{305B54FD-65A9-4D40-AE16-90FD5C0EB432}" type="presParOf" srcId="{27212398-99A9-4096-BBE7-6DC5849B653C}" destId="{05CFE40A-EE31-4C59-8259-EB43D7FD2ED2}" srcOrd="2" destOrd="0" presId="urn:microsoft.com/office/officeart/2005/8/layout/lProcess2"/>
    <dgm:cxn modelId="{58A946AF-27EB-4B5B-99E6-1C8354C5B6DF}" type="presParOf" srcId="{05CFE40A-EE31-4C59-8259-EB43D7FD2ED2}" destId="{44F8A94C-ADB8-4FBD-8B5A-EE7E35D75EE7}" srcOrd="0" destOrd="0" presId="urn:microsoft.com/office/officeart/2005/8/layout/lProcess2"/>
    <dgm:cxn modelId="{3E7A31EC-D6B8-43CC-88F4-48731DC0B13A}" type="presParOf" srcId="{05CFE40A-EE31-4C59-8259-EB43D7FD2ED2}" destId="{1F34CE8E-6A1E-4673-AD9E-567525E2D530}" srcOrd="1" destOrd="0" presId="urn:microsoft.com/office/officeart/2005/8/layout/lProcess2"/>
    <dgm:cxn modelId="{A6C9BB16-39F5-4CCD-A6EC-26F8723BE813}" type="presParOf" srcId="{05CFE40A-EE31-4C59-8259-EB43D7FD2ED2}" destId="{3836340B-A9A4-4C66-801D-90570CA49104}" srcOrd="2" destOrd="0" presId="urn:microsoft.com/office/officeart/2005/8/layout/lProcess2"/>
    <dgm:cxn modelId="{A8D86685-B9B9-4075-A304-D73DD39298FF}" type="presParOf" srcId="{3836340B-A9A4-4C66-801D-90570CA49104}" destId="{95349DDC-D086-4479-9FCA-629D37A69F7D}" srcOrd="0" destOrd="0" presId="urn:microsoft.com/office/officeart/2005/8/layout/lProcess2"/>
    <dgm:cxn modelId="{B489F524-E680-426F-B3A9-6FDF4B3774B0}" type="presParOf" srcId="{95349DDC-D086-4479-9FCA-629D37A69F7D}" destId="{80619A5E-3149-4A6A-8CC9-E452CACC118D}" srcOrd="0" destOrd="0" presId="urn:microsoft.com/office/officeart/2005/8/layout/lProcess2"/>
    <dgm:cxn modelId="{EAC992C5-252E-43B6-BFCC-6D7916E99D1B}" type="presParOf" srcId="{95349DDC-D086-4479-9FCA-629D37A69F7D}" destId="{10464A55-E266-4748-AF58-33B98F57BCC5}" srcOrd="1" destOrd="0" presId="urn:microsoft.com/office/officeart/2005/8/layout/lProcess2"/>
    <dgm:cxn modelId="{A174FD8D-BE51-4D51-979F-DBDD978F9B20}" type="presParOf" srcId="{95349DDC-D086-4479-9FCA-629D37A69F7D}" destId="{B141C6B4-22BD-40B9-A028-74CD3F8BBE78}" srcOrd="2" destOrd="0" presId="urn:microsoft.com/office/officeart/2005/8/layout/lProcess2"/>
    <dgm:cxn modelId="{29511C7D-5303-479A-860E-EEA676400AC1}" type="presParOf" srcId="{27212398-99A9-4096-BBE7-6DC5849B653C}" destId="{817CC127-D50D-4F87-9AF7-3DC370965C5B}" srcOrd="3" destOrd="0" presId="urn:microsoft.com/office/officeart/2005/8/layout/lProcess2"/>
    <dgm:cxn modelId="{D0296203-133C-40D4-99A3-B5FD6AFE4485}" type="presParOf" srcId="{27212398-99A9-4096-BBE7-6DC5849B653C}" destId="{4D4900C9-4DF9-4BFA-A8CB-1E6450676201}" srcOrd="4" destOrd="0" presId="urn:microsoft.com/office/officeart/2005/8/layout/lProcess2"/>
    <dgm:cxn modelId="{B51AC1FD-8C4D-4A7A-B9BE-7EE4460EC939}" type="presParOf" srcId="{4D4900C9-4DF9-4BFA-A8CB-1E6450676201}" destId="{EF468167-C67C-49C2-839A-C622F06CAB6F}" srcOrd="0" destOrd="0" presId="urn:microsoft.com/office/officeart/2005/8/layout/lProcess2"/>
    <dgm:cxn modelId="{EB146452-AE35-413E-B03B-08B758A6397A}" type="presParOf" srcId="{4D4900C9-4DF9-4BFA-A8CB-1E6450676201}" destId="{3A36EDDC-26C9-41BA-B1A6-7FE662FBFCF3}" srcOrd="1" destOrd="0" presId="urn:microsoft.com/office/officeart/2005/8/layout/lProcess2"/>
    <dgm:cxn modelId="{AE09551D-58F9-4A28-9191-FA7A4F1D68FC}" type="presParOf" srcId="{4D4900C9-4DF9-4BFA-A8CB-1E6450676201}" destId="{644D37D8-159C-446E-9C06-2A90C6D0F98E}" srcOrd="2" destOrd="0" presId="urn:microsoft.com/office/officeart/2005/8/layout/lProcess2"/>
    <dgm:cxn modelId="{2289AC73-D87E-4AB3-8FCD-02388E956452}" type="presParOf" srcId="{644D37D8-159C-446E-9C06-2A90C6D0F98E}" destId="{5FB75FAD-B4FE-4D33-9541-524E6796E253}" srcOrd="0" destOrd="0" presId="urn:microsoft.com/office/officeart/2005/8/layout/lProcess2"/>
    <dgm:cxn modelId="{514F3B3B-FAF6-4DEF-B727-495FDE2E1C5E}" type="presParOf" srcId="{5FB75FAD-B4FE-4D33-9541-524E6796E253}" destId="{827D641A-6E1B-462B-82A1-481C9617923D}" srcOrd="0" destOrd="0" presId="urn:microsoft.com/office/officeart/2005/8/layout/lProcess2"/>
    <dgm:cxn modelId="{813727CB-3AB6-479F-8E47-CF37E547FDA2}" type="presParOf" srcId="{5FB75FAD-B4FE-4D33-9541-524E6796E253}" destId="{64B7E17B-AE48-4C81-B134-83589CD87099}" srcOrd="1" destOrd="0" presId="urn:microsoft.com/office/officeart/2005/8/layout/lProcess2"/>
    <dgm:cxn modelId="{94C2BC26-A549-4D0F-BBC2-85E6F197491C}" type="presParOf" srcId="{5FB75FAD-B4FE-4D33-9541-524E6796E253}" destId="{913ED80F-749A-4D6D-9FF6-2B22F5135659}"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6AE60B-070A-4D9A-AF8B-43D0DE0BCB5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C9D034DA-DB8E-4956-B03A-29C75F6CCEAC}">
      <dgm:prSet phldrT="[Text]" custT="1"/>
      <dgm:spPr>
        <a:solidFill>
          <a:schemeClr val="bg2"/>
        </a:solidFill>
      </dgm:spPr>
      <dgm:t>
        <a:bodyPr/>
        <a:lstStyle/>
        <a:p>
          <a:r>
            <a:rPr lang="en-US" sz="2400" dirty="0">
              <a:solidFill>
                <a:schemeClr val="tx2"/>
              </a:solidFill>
              <a:cs typeface="Arial" panose="020B0604020202020204" pitchFamily="34" charset="0"/>
            </a:rPr>
            <a:t>Benefits</a:t>
          </a:r>
          <a:endParaRPr lang="en-US" sz="2400" dirty="0"/>
        </a:p>
      </dgm:t>
    </dgm:pt>
    <dgm:pt modelId="{EECCBB25-5895-44BE-8193-A44AB29F0C11}" type="parTrans" cxnId="{29076922-475B-49BB-8B65-71A06EDB1A59}">
      <dgm:prSet/>
      <dgm:spPr/>
      <dgm:t>
        <a:bodyPr/>
        <a:lstStyle/>
        <a:p>
          <a:endParaRPr lang="en-US"/>
        </a:p>
      </dgm:t>
    </dgm:pt>
    <dgm:pt modelId="{ABDF8AAD-3C03-4DD4-8939-42ECDD5BE967}" type="sibTrans" cxnId="{29076922-475B-49BB-8B65-71A06EDB1A59}">
      <dgm:prSet/>
      <dgm:spPr/>
      <dgm:t>
        <a:bodyPr/>
        <a:lstStyle/>
        <a:p>
          <a:endParaRPr lang="en-US"/>
        </a:p>
      </dgm:t>
    </dgm:pt>
    <dgm:pt modelId="{2CB9DBDF-9A0C-4096-9173-9F2F590692AD}">
      <dgm:prSet phldrT="[Text]" custT="1"/>
      <dgm:spPr>
        <a:solidFill>
          <a:schemeClr val="bg2"/>
        </a:solidFill>
      </dgm:spPr>
      <dgm:t>
        <a:bodyPr/>
        <a:lstStyle/>
        <a:p>
          <a:r>
            <a:rPr lang="en-US" sz="2400" dirty="0">
              <a:solidFill>
                <a:schemeClr val="tx2"/>
              </a:solidFill>
              <a:cs typeface="Arial" panose="020B0604020202020204" pitchFamily="34" charset="0"/>
            </a:rPr>
            <a:t>Experience</a:t>
          </a:r>
          <a:endParaRPr lang="en-US" sz="2400" dirty="0"/>
        </a:p>
      </dgm:t>
    </dgm:pt>
    <dgm:pt modelId="{49B919B8-C609-4B75-A3C7-D5FC664AF13C}" type="parTrans" cxnId="{7ED1CC64-0522-4B22-9AD5-AB655E6201DC}">
      <dgm:prSet/>
      <dgm:spPr/>
      <dgm:t>
        <a:bodyPr/>
        <a:lstStyle/>
        <a:p>
          <a:endParaRPr lang="en-US"/>
        </a:p>
      </dgm:t>
    </dgm:pt>
    <dgm:pt modelId="{FAA0D767-3C02-455B-994D-E6777216F1CB}" type="sibTrans" cxnId="{7ED1CC64-0522-4B22-9AD5-AB655E6201DC}">
      <dgm:prSet/>
      <dgm:spPr/>
      <dgm:t>
        <a:bodyPr/>
        <a:lstStyle/>
        <a:p>
          <a:endParaRPr lang="en-US"/>
        </a:p>
      </dgm:t>
    </dgm:pt>
    <dgm:pt modelId="{A9343295-894A-4F3D-8DFB-06F2B3C4F702}">
      <dgm:prSet phldrT="[Text]" custT="1"/>
      <dgm:spPr>
        <a:solidFill>
          <a:schemeClr val="bg1"/>
        </a:solidFill>
        <a:ln>
          <a:noFill/>
        </a:ln>
      </dgm:spPr>
      <dgm:t>
        <a:bodyPr/>
        <a:lstStyle/>
        <a:p>
          <a:r>
            <a:rPr lang="en-US" sz="2000" dirty="0">
              <a:solidFill>
                <a:schemeClr val="tx2"/>
              </a:solidFill>
            </a:rPr>
            <a:t>Simple and easy to learn</a:t>
          </a:r>
        </a:p>
      </dgm:t>
    </dgm:pt>
    <dgm:pt modelId="{0E8AFDF3-F9E7-44F3-8A56-8C5EA64A56E9}" type="parTrans" cxnId="{2DC7CCA1-94B0-4CD6-9F3E-830827127F44}">
      <dgm:prSet/>
      <dgm:spPr/>
      <dgm:t>
        <a:bodyPr/>
        <a:lstStyle/>
        <a:p>
          <a:endParaRPr lang="en-US"/>
        </a:p>
      </dgm:t>
    </dgm:pt>
    <dgm:pt modelId="{38FBFE5E-991E-430B-A0C8-4FCB9CA009A1}" type="sibTrans" cxnId="{2DC7CCA1-94B0-4CD6-9F3E-830827127F44}">
      <dgm:prSet/>
      <dgm:spPr/>
      <dgm:t>
        <a:bodyPr/>
        <a:lstStyle/>
        <a:p>
          <a:endParaRPr lang="en-US"/>
        </a:p>
      </dgm:t>
    </dgm:pt>
    <dgm:pt modelId="{0AEA3E20-0A49-4A92-8B5F-BA0749CD9E33}">
      <dgm:prSet phldrT="[Text]" custT="1"/>
      <dgm:spPr>
        <a:solidFill>
          <a:schemeClr val="bg2"/>
        </a:solidFill>
      </dgm:spPr>
      <dgm:t>
        <a:bodyPr/>
        <a:lstStyle/>
        <a:p>
          <a:r>
            <a:rPr lang="en-US" sz="2400" dirty="0">
              <a:solidFill>
                <a:schemeClr val="tx2"/>
              </a:solidFill>
              <a:cs typeface="Arial" panose="020B0604020202020204" pitchFamily="34" charset="0"/>
            </a:rPr>
            <a:t>Features</a:t>
          </a:r>
          <a:endParaRPr lang="en-US" sz="2400" dirty="0"/>
        </a:p>
      </dgm:t>
    </dgm:pt>
    <dgm:pt modelId="{903DA798-43CC-4FA9-84BC-D312DAC14C09}" type="parTrans" cxnId="{44FABAEF-96DC-49D0-BF68-54C31FA3F06B}">
      <dgm:prSet/>
      <dgm:spPr/>
      <dgm:t>
        <a:bodyPr/>
        <a:lstStyle/>
        <a:p>
          <a:endParaRPr lang="en-US"/>
        </a:p>
      </dgm:t>
    </dgm:pt>
    <dgm:pt modelId="{BA1A320B-09F7-4786-B205-FA61847B099E}" type="sibTrans" cxnId="{44FABAEF-96DC-49D0-BF68-54C31FA3F06B}">
      <dgm:prSet/>
      <dgm:spPr/>
      <dgm:t>
        <a:bodyPr/>
        <a:lstStyle/>
        <a:p>
          <a:endParaRPr lang="en-US"/>
        </a:p>
      </dgm:t>
    </dgm:pt>
    <dgm:pt modelId="{00E726C2-C667-4E88-8035-7E8533B06383}">
      <dgm:prSet phldrT="[Text]" custT="1"/>
      <dgm:spPr>
        <a:solidFill>
          <a:schemeClr val="bg1"/>
        </a:solidFill>
        <a:ln>
          <a:noFill/>
        </a:ln>
      </dgm:spPr>
      <dgm:t>
        <a:bodyPr/>
        <a:lstStyle/>
        <a:p>
          <a:r>
            <a:rPr lang="en-US" sz="2000" dirty="0">
              <a:solidFill>
                <a:schemeClr val="tx2"/>
              </a:solidFill>
            </a:rPr>
            <a:t>Able to print Summary</a:t>
          </a:r>
        </a:p>
      </dgm:t>
    </dgm:pt>
    <dgm:pt modelId="{FEA04DC9-0D85-4C73-94FA-F38D26E5D49C}" type="parTrans" cxnId="{EA2ECD16-2C41-4EE2-838F-6236B53E1890}">
      <dgm:prSet/>
      <dgm:spPr/>
      <dgm:t>
        <a:bodyPr/>
        <a:lstStyle/>
        <a:p>
          <a:endParaRPr lang="en-US"/>
        </a:p>
      </dgm:t>
    </dgm:pt>
    <dgm:pt modelId="{2A63E21C-A5BA-4DF9-B424-072D634FC493}" type="sibTrans" cxnId="{EA2ECD16-2C41-4EE2-838F-6236B53E1890}">
      <dgm:prSet/>
      <dgm:spPr/>
      <dgm:t>
        <a:bodyPr/>
        <a:lstStyle/>
        <a:p>
          <a:endParaRPr lang="en-US"/>
        </a:p>
      </dgm:t>
    </dgm:pt>
    <dgm:pt modelId="{98B19911-2813-403E-92C4-A01761D5B942}">
      <dgm:prSet custT="1"/>
      <dgm:spPr>
        <a:solidFill>
          <a:schemeClr val="bg1"/>
        </a:solidFill>
        <a:ln>
          <a:noFill/>
        </a:ln>
      </dgm:spPr>
      <dgm:t>
        <a:bodyPr/>
        <a:lstStyle/>
        <a:p>
          <a:r>
            <a:rPr lang="en-US" sz="2000" baseline="0" dirty="0">
              <a:solidFill>
                <a:schemeClr val="tx2"/>
              </a:solidFill>
            </a:rPr>
            <a:t>Clear  summary options</a:t>
          </a:r>
        </a:p>
      </dgm:t>
    </dgm:pt>
    <dgm:pt modelId="{51227B36-43E3-481E-AFD8-9A8573D636FF}" type="parTrans" cxnId="{1F867E23-A9D8-4AD5-AEEB-E97DD6C0F06F}">
      <dgm:prSet/>
      <dgm:spPr/>
      <dgm:t>
        <a:bodyPr/>
        <a:lstStyle/>
        <a:p>
          <a:endParaRPr lang="en-US"/>
        </a:p>
      </dgm:t>
    </dgm:pt>
    <dgm:pt modelId="{9607D92C-13BB-48B4-8C49-C01228FE233A}" type="sibTrans" cxnId="{1F867E23-A9D8-4AD5-AEEB-E97DD6C0F06F}">
      <dgm:prSet/>
      <dgm:spPr/>
      <dgm:t>
        <a:bodyPr/>
        <a:lstStyle/>
        <a:p>
          <a:endParaRPr lang="en-US"/>
        </a:p>
      </dgm:t>
    </dgm:pt>
    <dgm:pt modelId="{90B3CFED-87EA-4481-B187-96B0EC068142}">
      <dgm:prSet custT="1"/>
      <dgm:spPr>
        <a:solidFill>
          <a:schemeClr val="bg1"/>
        </a:solidFill>
        <a:ln>
          <a:noFill/>
        </a:ln>
      </dgm:spPr>
      <dgm:t>
        <a:bodyPr/>
        <a:lstStyle/>
        <a:p>
          <a:r>
            <a:rPr lang="en-US" sz="2000" dirty="0">
              <a:solidFill>
                <a:schemeClr val="tx2"/>
              </a:solidFill>
            </a:rPr>
            <a:t>Faster model building</a:t>
          </a:r>
        </a:p>
      </dgm:t>
    </dgm:pt>
    <dgm:pt modelId="{A3B7380B-8009-4B3D-89AA-BE303AA49680}" type="parTrans" cxnId="{8303FC22-E0F0-4FC7-B521-08AA29D278E9}">
      <dgm:prSet/>
      <dgm:spPr/>
      <dgm:t>
        <a:bodyPr/>
        <a:lstStyle/>
        <a:p>
          <a:endParaRPr lang="en-US"/>
        </a:p>
      </dgm:t>
    </dgm:pt>
    <dgm:pt modelId="{F4801340-686E-4328-A9A7-825391E75716}" type="sibTrans" cxnId="{8303FC22-E0F0-4FC7-B521-08AA29D278E9}">
      <dgm:prSet/>
      <dgm:spPr/>
      <dgm:t>
        <a:bodyPr/>
        <a:lstStyle/>
        <a:p>
          <a:endParaRPr lang="en-US"/>
        </a:p>
      </dgm:t>
    </dgm:pt>
    <dgm:pt modelId="{89F32D09-0F10-46D4-BF24-D46621158740}">
      <dgm:prSet custT="1"/>
      <dgm:spPr>
        <a:solidFill>
          <a:schemeClr val="bg1"/>
        </a:solidFill>
        <a:ln>
          <a:noFill/>
        </a:ln>
      </dgm:spPr>
      <dgm:t>
        <a:bodyPr/>
        <a:lstStyle/>
        <a:p>
          <a:r>
            <a:rPr lang="en-US" sz="2000" dirty="0">
              <a:solidFill>
                <a:schemeClr val="tx2"/>
              </a:solidFill>
              <a:cs typeface="Arial" panose="020B0604020202020204" pitchFamily="34" charset="0"/>
            </a:rPr>
            <a:t>Easy Export to Excel</a:t>
          </a:r>
          <a:endParaRPr lang="en-US" sz="2000" dirty="0">
            <a:solidFill>
              <a:schemeClr val="tx2"/>
            </a:solidFill>
          </a:endParaRPr>
        </a:p>
      </dgm:t>
    </dgm:pt>
    <dgm:pt modelId="{A24A7B6D-2770-4854-A62C-4AF58794CCA6}" type="parTrans" cxnId="{107ED191-7A63-4C79-ABE8-98F35421B069}">
      <dgm:prSet/>
      <dgm:spPr/>
      <dgm:t>
        <a:bodyPr/>
        <a:lstStyle/>
        <a:p>
          <a:endParaRPr lang="en-US"/>
        </a:p>
      </dgm:t>
    </dgm:pt>
    <dgm:pt modelId="{37F905F3-6161-4DDA-9EF7-55CEE7C37A99}" type="sibTrans" cxnId="{107ED191-7A63-4C79-ABE8-98F35421B069}">
      <dgm:prSet/>
      <dgm:spPr/>
      <dgm:t>
        <a:bodyPr/>
        <a:lstStyle/>
        <a:p>
          <a:endParaRPr lang="en-US"/>
        </a:p>
      </dgm:t>
    </dgm:pt>
    <dgm:pt modelId="{77634288-BCE1-435F-99A3-9297B2C954AE}">
      <dgm:prSet phldrT="[Text]" custT="1"/>
      <dgm:spPr>
        <a:solidFill>
          <a:schemeClr val="bg1"/>
        </a:solidFill>
        <a:ln>
          <a:noFill/>
        </a:ln>
      </dgm:spPr>
      <dgm:t>
        <a:bodyPr/>
        <a:lstStyle/>
        <a:p>
          <a:r>
            <a:rPr lang="en-US" sz="2000" baseline="0" dirty="0">
              <a:solidFill>
                <a:schemeClr val="tx2"/>
              </a:solidFill>
            </a:rPr>
            <a:t>Quickly review one report</a:t>
          </a:r>
        </a:p>
      </dgm:t>
    </dgm:pt>
    <dgm:pt modelId="{13CFE705-00DA-4318-95F4-87A86E750BA2}" type="sibTrans" cxnId="{E2303A66-32F2-4CDA-8134-2A95DD296A99}">
      <dgm:prSet/>
      <dgm:spPr/>
      <dgm:t>
        <a:bodyPr/>
        <a:lstStyle/>
        <a:p>
          <a:endParaRPr lang="en-US"/>
        </a:p>
      </dgm:t>
    </dgm:pt>
    <dgm:pt modelId="{CA50E07E-7507-4852-955F-873DD4DEE0EF}" type="parTrans" cxnId="{E2303A66-32F2-4CDA-8134-2A95DD296A99}">
      <dgm:prSet/>
      <dgm:spPr/>
      <dgm:t>
        <a:bodyPr/>
        <a:lstStyle/>
        <a:p>
          <a:endParaRPr lang="en-US"/>
        </a:p>
      </dgm:t>
    </dgm:pt>
    <dgm:pt modelId="{27212398-99A9-4096-BBE7-6DC5849B653C}" type="pres">
      <dgm:prSet presAssocID="{A86AE60B-070A-4D9A-AF8B-43D0DE0BCB56}" presName="theList" presStyleCnt="0">
        <dgm:presLayoutVars>
          <dgm:dir/>
          <dgm:animLvl val="lvl"/>
          <dgm:resizeHandles val="exact"/>
        </dgm:presLayoutVars>
      </dgm:prSet>
      <dgm:spPr/>
    </dgm:pt>
    <dgm:pt modelId="{5269004A-CC66-4653-917D-A8F449CA4D6D}" type="pres">
      <dgm:prSet presAssocID="{C9D034DA-DB8E-4956-B03A-29C75F6CCEAC}" presName="compNode" presStyleCnt="0"/>
      <dgm:spPr/>
    </dgm:pt>
    <dgm:pt modelId="{DCC9FF93-CDFA-464A-A75F-C45C1317BB84}" type="pres">
      <dgm:prSet presAssocID="{C9D034DA-DB8E-4956-B03A-29C75F6CCEAC}" presName="aNode" presStyleLbl="bgShp" presStyleIdx="0" presStyleCnt="3"/>
      <dgm:spPr/>
    </dgm:pt>
    <dgm:pt modelId="{361A989A-9FFE-49D5-BC5B-C92E7DD08C70}" type="pres">
      <dgm:prSet presAssocID="{C9D034DA-DB8E-4956-B03A-29C75F6CCEAC}" presName="textNode" presStyleLbl="bgShp" presStyleIdx="0" presStyleCnt="3"/>
      <dgm:spPr/>
    </dgm:pt>
    <dgm:pt modelId="{AB62D1E5-68F5-45B5-BC79-35E7402B9309}" type="pres">
      <dgm:prSet presAssocID="{C9D034DA-DB8E-4956-B03A-29C75F6CCEAC}" presName="compChildNode" presStyleCnt="0"/>
      <dgm:spPr/>
    </dgm:pt>
    <dgm:pt modelId="{39446C4D-EFE8-4306-B48B-CE14890BF033}" type="pres">
      <dgm:prSet presAssocID="{C9D034DA-DB8E-4956-B03A-29C75F6CCEAC}" presName="theInnerList" presStyleCnt="0"/>
      <dgm:spPr/>
    </dgm:pt>
    <dgm:pt modelId="{103CEA5E-5250-4639-9E00-38A3A72ED0AE}" type="pres">
      <dgm:prSet presAssocID="{77634288-BCE1-435F-99A3-9297B2C954AE}" presName="childNode" presStyleLbl="node1" presStyleIdx="0" presStyleCnt="6">
        <dgm:presLayoutVars>
          <dgm:bulletEnabled val="1"/>
        </dgm:presLayoutVars>
      </dgm:prSet>
      <dgm:spPr/>
    </dgm:pt>
    <dgm:pt modelId="{2810B1D5-7B79-4673-8287-FAE72BCE855A}" type="pres">
      <dgm:prSet presAssocID="{77634288-BCE1-435F-99A3-9297B2C954AE}" presName="aSpace2" presStyleCnt="0"/>
      <dgm:spPr/>
    </dgm:pt>
    <dgm:pt modelId="{F9442A7B-D862-45EF-AD5E-9A485DD285DC}" type="pres">
      <dgm:prSet presAssocID="{98B19911-2813-403E-92C4-A01761D5B942}" presName="childNode" presStyleLbl="node1" presStyleIdx="1" presStyleCnt="6">
        <dgm:presLayoutVars>
          <dgm:bulletEnabled val="1"/>
        </dgm:presLayoutVars>
      </dgm:prSet>
      <dgm:spPr/>
    </dgm:pt>
    <dgm:pt modelId="{CD503A7F-784D-4FF4-A2F5-8DF8E8FAB8C6}" type="pres">
      <dgm:prSet presAssocID="{C9D034DA-DB8E-4956-B03A-29C75F6CCEAC}" presName="aSpace" presStyleCnt="0"/>
      <dgm:spPr/>
    </dgm:pt>
    <dgm:pt modelId="{05CFE40A-EE31-4C59-8259-EB43D7FD2ED2}" type="pres">
      <dgm:prSet presAssocID="{2CB9DBDF-9A0C-4096-9173-9F2F590692AD}" presName="compNode" presStyleCnt="0"/>
      <dgm:spPr/>
    </dgm:pt>
    <dgm:pt modelId="{44F8A94C-ADB8-4FBD-8B5A-EE7E35D75EE7}" type="pres">
      <dgm:prSet presAssocID="{2CB9DBDF-9A0C-4096-9173-9F2F590692AD}" presName="aNode" presStyleLbl="bgShp" presStyleIdx="1" presStyleCnt="3"/>
      <dgm:spPr/>
    </dgm:pt>
    <dgm:pt modelId="{1F34CE8E-6A1E-4673-AD9E-567525E2D530}" type="pres">
      <dgm:prSet presAssocID="{2CB9DBDF-9A0C-4096-9173-9F2F590692AD}" presName="textNode" presStyleLbl="bgShp" presStyleIdx="1" presStyleCnt="3"/>
      <dgm:spPr/>
    </dgm:pt>
    <dgm:pt modelId="{3836340B-A9A4-4C66-801D-90570CA49104}" type="pres">
      <dgm:prSet presAssocID="{2CB9DBDF-9A0C-4096-9173-9F2F590692AD}" presName="compChildNode" presStyleCnt="0"/>
      <dgm:spPr/>
    </dgm:pt>
    <dgm:pt modelId="{95349DDC-D086-4479-9FCA-629D37A69F7D}" type="pres">
      <dgm:prSet presAssocID="{2CB9DBDF-9A0C-4096-9173-9F2F590692AD}" presName="theInnerList" presStyleCnt="0"/>
      <dgm:spPr/>
    </dgm:pt>
    <dgm:pt modelId="{80619A5E-3149-4A6A-8CC9-E452CACC118D}" type="pres">
      <dgm:prSet presAssocID="{A9343295-894A-4F3D-8DFB-06F2B3C4F702}" presName="childNode" presStyleLbl="node1" presStyleIdx="2" presStyleCnt="6">
        <dgm:presLayoutVars>
          <dgm:bulletEnabled val="1"/>
        </dgm:presLayoutVars>
      </dgm:prSet>
      <dgm:spPr/>
    </dgm:pt>
    <dgm:pt modelId="{10464A55-E266-4748-AF58-33B98F57BCC5}" type="pres">
      <dgm:prSet presAssocID="{A9343295-894A-4F3D-8DFB-06F2B3C4F702}" presName="aSpace2" presStyleCnt="0"/>
      <dgm:spPr/>
    </dgm:pt>
    <dgm:pt modelId="{B141C6B4-22BD-40B9-A028-74CD3F8BBE78}" type="pres">
      <dgm:prSet presAssocID="{90B3CFED-87EA-4481-B187-96B0EC068142}" presName="childNode" presStyleLbl="node1" presStyleIdx="3" presStyleCnt="6">
        <dgm:presLayoutVars>
          <dgm:bulletEnabled val="1"/>
        </dgm:presLayoutVars>
      </dgm:prSet>
      <dgm:spPr/>
    </dgm:pt>
    <dgm:pt modelId="{817CC127-D50D-4F87-9AF7-3DC370965C5B}" type="pres">
      <dgm:prSet presAssocID="{2CB9DBDF-9A0C-4096-9173-9F2F590692AD}" presName="aSpace" presStyleCnt="0"/>
      <dgm:spPr/>
    </dgm:pt>
    <dgm:pt modelId="{4D4900C9-4DF9-4BFA-A8CB-1E6450676201}" type="pres">
      <dgm:prSet presAssocID="{0AEA3E20-0A49-4A92-8B5F-BA0749CD9E33}" presName="compNode" presStyleCnt="0"/>
      <dgm:spPr/>
    </dgm:pt>
    <dgm:pt modelId="{EF468167-C67C-49C2-839A-C622F06CAB6F}" type="pres">
      <dgm:prSet presAssocID="{0AEA3E20-0A49-4A92-8B5F-BA0749CD9E33}" presName="aNode" presStyleLbl="bgShp" presStyleIdx="2" presStyleCnt="3"/>
      <dgm:spPr/>
    </dgm:pt>
    <dgm:pt modelId="{3A36EDDC-26C9-41BA-B1A6-7FE662FBFCF3}" type="pres">
      <dgm:prSet presAssocID="{0AEA3E20-0A49-4A92-8B5F-BA0749CD9E33}" presName="textNode" presStyleLbl="bgShp" presStyleIdx="2" presStyleCnt="3"/>
      <dgm:spPr/>
    </dgm:pt>
    <dgm:pt modelId="{644D37D8-159C-446E-9C06-2A90C6D0F98E}" type="pres">
      <dgm:prSet presAssocID="{0AEA3E20-0A49-4A92-8B5F-BA0749CD9E33}" presName="compChildNode" presStyleCnt="0"/>
      <dgm:spPr/>
    </dgm:pt>
    <dgm:pt modelId="{5FB75FAD-B4FE-4D33-9541-524E6796E253}" type="pres">
      <dgm:prSet presAssocID="{0AEA3E20-0A49-4A92-8B5F-BA0749CD9E33}" presName="theInnerList" presStyleCnt="0"/>
      <dgm:spPr/>
    </dgm:pt>
    <dgm:pt modelId="{827D641A-6E1B-462B-82A1-481C9617923D}" type="pres">
      <dgm:prSet presAssocID="{00E726C2-C667-4E88-8035-7E8533B06383}" presName="childNode" presStyleLbl="node1" presStyleIdx="4" presStyleCnt="6">
        <dgm:presLayoutVars>
          <dgm:bulletEnabled val="1"/>
        </dgm:presLayoutVars>
      </dgm:prSet>
      <dgm:spPr/>
    </dgm:pt>
    <dgm:pt modelId="{64B7E17B-AE48-4C81-B134-83589CD87099}" type="pres">
      <dgm:prSet presAssocID="{00E726C2-C667-4E88-8035-7E8533B06383}" presName="aSpace2" presStyleCnt="0"/>
      <dgm:spPr/>
    </dgm:pt>
    <dgm:pt modelId="{DAF08508-6895-4B5B-8F0A-4D58A2121B51}" type="pres">
      <dgm:prSet presAssocID="{89F32D09-0F10-46D4-BF24-D46621158740}" presName="childNode" presStyleLbl="node1" presStyleIdx="5" presStyleCnt="6">
        <dgm:presLayoutVars>
          <dgm:bulletEnabled val="1"/>
        </dgm:presLayoutVars>
      </dgm:prSet>
      <dgm:spPr/>
    </dgm:pt>
  </dgm:ptLst>
  <dgm:cxnLst>
    <dgm:cxn modelId="{1398FA13-A3D0-447E-8D2B-C84414105973}" type="presOf" srcId="{90B3CFED-87EA-4481-B187-96B0EC068142}" destId="{B141C6B4-22BD-40B9-A028-74CD3F8BBE78}" srcOrd="0" destOrd="0" presId="urn:microsoft.com/office/officeart/2005/8/layout/lProcess2"/>
    <dgm:cxn modelId="{EA2ECD16-2C41-4EE2-838F-6236B53E1890}" srcId="{0AEA3E20-0A49-4A92-8B5F-BA0749CD9E33}" destId="{00E726C2-C667-4E88-8035-7E8533B06383}" srcOrd="0" destOrd="0" parTransId="{FEA04DC9-0D85-4C73-94FA-F38D26E5D49C}" sibTransId="{2A63E21C-A5BA-4DF9-B424-072D634FC493}"/>
    <dgm:cxn modelId="{29076922-475B-49BB-8B65-71A06EDB1A59}" srcId="{A86AE60B-070A-4D9A-AF8B-43D0DE0BCB56}" destId="{C9D034DA-DB8E-4956-B03A-29C75F6CCEAC}" srcOrd="0" destOrd="0" parTransId="{EECCBB25-5895-44BE-8193-A44AB29F0C11}" sibTransId="{ABDF8AAD-3C03-4DD4-8939-42ECDD5BE967}"/>
    <dgm:cxn modelId="{8303FC22-E0F0-4FC7-B521-08AA29D278E9}" srcId="{2CB9DBDF-9A0C-4096-9173-9F2F590692AD}" destId="{90B3CFED-87EA-4481-B187-96B0EC068142}" srcOrd="1" destOrd="0" parTransId="{A3B7380B-8009-4B3D-89AA-BE303AA49680}" sibTransId="{F4801340-686E-4328-A9A7-825391E75716}"/>
    <dgm:cxn modelId="{1F867E23-A9D8-4AD5-AEEB-E97DD6C0F06F}" srcId="{C9D034DA-DB8E-4956-B03A-29C75F6CCEAC}" destId="{98B19911-2813-403E-92C4-A01761D5B942}" srcOrd="1" destOrd="0" parTransId="{51227B36-43E3-481E-AFD8-9A8573D636FF}" sibTransId="{9607D92C-13BB-48B4-8C49-C01228FE233A}"/>
    <dgm:cxn modelId="{3B6DD925-D6C5-442B-BEA7-724C1AF63396}" type="presOf" srcId="{77634288-BCE1-435F-99A3-9297B2C954AE}" destId="{103CEA5E-5250-4639-9E00-38A3A72ED0AE}" srcOrd="0" destOrd="0" presId="urn:microsoft.com/office/officeart/2005/8/layout/lProcess2"/>
    <dgm:cxn modelId="{06FAAD26-C8B0-436C-ADC0-48DCD6773590}" type="presOf" srcId="{2CB9DBDF-9A0C-4096-9173-9F2F590692AD}" destId="{44F8A94C-ADB8-4FBD-8B5A-EE7E35D75EE7}" srcOrd="0" destOrd="0" presId="urn:microsoft.com/office/officeart/2005/8/layout/lProcess2"/>
    <dgm:cxn modelId="{AE21D433-E5D6-4109-AE86-8AA18EF57DAF}" type="presOf" srcId="{A9343295-894A-4F3D-8DFB-06F2B3C4F702}" destId="{80619A5E-3149-4A6A-8CC9-E452CACC118D}" srcOrd="0" destOrd="0" presId="urn:microsoft.com/office/officeart/2005/8/layout/lProcess2"/>
    <dgm:cxn modelId="{144B5742-A8C8-4BDE-B65B-FFEE5874CD20}" type="presOf" srcId="{89F32D09-0F10-46D4-BF24-D46621158740}" destId="{DAF08508-6895-4B5B-8F0A-4D58A2121B51}" srcOrd="0" destOrd="0" presId="urn:microsoft.com/office/officeart/2005/8/layout/lProcess2"/>
    <dgm:cxn modelId="{D8A97C62-F6A5-4C6B-9928-B29846A79631}" type="presOf" srcId="{98B19911-2813-403E-92C4-A01761D5B942}" destId="{F9442A7B-D862-45EF-AD5E-9A485DD285DC}" srcOrd="0" destOrd="0" presId="urn:microsoft.com/office/officeart/2005/8/layout/lProcess2"/>
    <dgm:cxn modelId="{7ED1CC64-0522-4B22-9AD5-AB655E6201DC}" srcId="{A86AE60B-070A-4D9A-AF8B-43D0DE0BCB56}" destId="{2CB9DBDF-9A0C-4096-9173-9F2F590692AD}" srcOrd="1" destOrd="0" parTransId="{49B919B8-C609-4B75-A3C7-D5FC664AF13C}" sibTransId="{FAA0D767-3C02-455B-994D-E6777216F1CB}"/>
    <dgm:cxn modelId="{E2303A66-32F2-4CDA-8134-2A95DD296A99}" srcId="{C9D034DA-DB8E-4956-B03A-29C75F6CCEAC}" destId="{77634288-BCE1-435F-99A3-9297B2C954AE}" srcOrd="0" destOrd="0" parTransId="{CA50E07E-7507-4852-955F-873DD4DEE0EF}" sibTransId="{13CFE705-00DA-4318-95F4-87A86E750BA2}"/>
    <dgm:cxn modelId="{3179BF4D-DB08-487B-A41A-19E03484B46D}" type="presOf" srcId="{A86AE60B-070A-4D9A-AF8B-43D0DE0BCB56}" destId="{27212398-99A9-4096-BBE7-6DC5849B653C}" srcOrd="0" destOrd="0" presId="urn:microsoft.com/office/officeart/2005/8/layout/lProcess2"/>
    <dgm:cxn modelId="{D44FCB83-CA3C-4C2E-934E-4868E06FC511}" type="presOf" srcId="{C9D034DA-DB8E-4956-B03A-29C75F6CCEAC}" destId="{361A989A-9FFE-49D5-BC5B-C92E7DD08C70}" srcOrd="1" destOrd="0" presId="urn:microsoft.com/office/officeart/2005/8/layout/lProcess2"/>
    <dgm:cxn modelId="{107ED191-7A63-4C79-ABE8-98F35421B069}" srcId="{0AEA3E20-0A49-4A92-8B5F-BA0749CD9E33}" destId="{89F32D09-0F10-46D4-BF24-D46621158740}" srcOrd="1" destOrd="0" parTransId="{A24A7B6D-2770-4854-A62C-4AF58794CCA6}" sibTransId="{37F905F3-6161-4DDA-9EF7-55CEE7C37A99}"/>
    <dgm:cxn modelId="{2DC7CCA1-94B0-4CD6-9F3E-830827127F44}" srcId="{2CB9DBDF-9A0C-4096-9173-9F2F590692AD}" destId="{A9343295-894A-4F3D-8DFB-06F2B3C4F702}" srcOrd="0" destOrd="0" parTransId="{0E8AFDF3-F9E7-44F3-8A56-8C5EA64A56E9}" sibTransId="{38FBFE5E-991E-430B-A0C8-4FCB9CA009A1}"/>
    <dgm:cxn modelId="{A05AAFA2-4656-4D19-AD60-FCB1E8A7163E}" type="presOf" srcId="{C9D034DA-DB8E-4956-B03A-29C75F6CCEAC}" destId="{DCC9FF93-CDFA-464A-A75F-C45C1317BB84}" srcOrd="0" destOrd="0" presId="urn:microsoft.com/office/officeart/2005/8/layout/lProcess2"/>
    <dgm:cxn modelId="{7A6A84B1-CE94-484E-908A-8683DE7C9806}" type="presOf" srcId="{00E726C2-C667-4E88-8035-7E8533B06383}" destId="{827D641A-6E1B-462B-82A1-481C9617923D}" srcOrd="0" destOrd="0" presId="urn:microsoft.com/office/officeart/2005/8/layout/lProcess2"/>
    <dgm:cxn modelId="{E297F0BC-766F-46B7-99B9-1589B5671962}" type="presOf" srcId="{2CB9DBDF-9A0C-4096-9173-9F2F590692AD}" destId="{1F34CE8E-6A1E-4673-AD9E-567525E2D530}" srcOrd="1" destOrd="0" presId="urn:microsoft.com/office/officeart/2005/8/layout/lProcess2"/>
    <dgm:cxn modelId="{204890DD-FA65-44F9-91A7-7821F2EEE65E}" type="presOf" srcId="{0AEA3E20-0A49-4A92-8B5F-BA0749CD9E33}" destId="{3A36EDDC-26C9-41BA-B1A6-7FE662FBFCF3}" srcOrd="1" destOrd="0" presId="urn:microsoft.com/office/officeart/2005/8/layout/lProcess2"/>
    <dgm:cxn modelId="{44FABAEF-96DC-49D0-BF68-54C31FA3F06B}" srcId="{A86AE60B-070A-4D9A-AF8B-43D0DE0BCB56}" destId="{0AEA3E20-0A49-4A92-8B5F-BA0749CD9E33}" srcOrd="2" destOrd="0" parTransId="{903DA798-43CC-4FA9-84BC-D312DAC14C09}" sibTransId="{BA1A320B-09F7-4786-B205-FA61847B099E}"/>
    <dgm:cxn modelId="{785BACF6-DBA7-429F-BF6B-3D343D4DE008}" type="presOf" srcId="{0AEA3E20-0A49-4A92-8B5F-BA0749CD9E33}" destId="{EF468167-C67C-49C2-839A-C622F06CAB6F}" srcOrd="0" destOrd="0" presId="urn:microsoft.com/office/officeart/2005/8/layout/lProcess2"/>
    <dgm:cxn modelId="{2DD667C5-C682-47CD-B28C-CEBBFEE0149E}" type="presParOf" srcId="{27212398-99A9-4096-BBE7-6DC5849B653C}" destId="{5269004A-CC66-4653-917D-A8F449CA4D6D}" srcOrd="0" destOrd="0" presId="urn:microsoft.com/office/officeart/2005/8/layout/lProcess2"/>
    <dgm:cxn modelId="{98915CDC-836D-48B2-81AE-BAB879B9ED61}" type="presParOf" srcId="{5269004A-CC66-4653-917D-A8F449CA4D6D}" destId="{DCC9FF93-CDFA-464A-A75F-C45C1317BB84}" srcOrd="0" destOrd="0" presId="urn:microsoft.com/office/officeart/2005/8/layout/lProcess2"/>
    <dgm:cxn modelId="{82ED4958-4F37-4E28-B4A5-D80DD0830589}" type="presParOf" srcId="{5269004A-CC66-4653-917D-A8F449CA4D6D}" destId="{361A989A-9FFE-49D5-BC5B-C92E7DD08C70}" srcOrd="1" destOrd="0" presId="urn:microsoft.com/office/officeart/2005/8/layout/lProcess2"/>
    <dgm:cxn modelId="{1F568C40-10CA-427C-9CD3-BBF9B7F1E499}" type="presParOf" srcId="{5269004A-CC66-4653-917D-A8F449CA4D6D}" destId="{AB62D1E5-68F5-45B5-BC79-35E7402B9309}" srcOrd="2" destOrd="0" presId="urn:microsoft.com/office/officeart/2005/8/layout/lProcess2"/>
    <dgm:cxn modelId="{158AC660-4EE1-42D2-9AE5-9D90CD9BA262}" type="presParOf" srcId="{AB62D1E5-68F5-45B5-BC79-35E7402B9309}" destId="{39446C4D-EFE8-4306-B48B-CE14890BF033}" srcOrd="0" destOrd="0" presId="urn:microsoft.com/office/officeart/2005/8/layout/lProcess2"/>
    <dgm:cxn modelId="{4D5B201B-D852-41B5-8B20-38FF979E0EB2}" type="presParOf" srcId="{39446C4D-EFE8-4306-B48B-CE14890BF033}" destId="{103CEA5E-5250-4639-9E00-38A3A72ED0AE}" srcOrd="0" destOrd="0" presId="urn:microsoft.com/office/officeart/2005/8/layout/lProcess2"/>
    <dgm:cxn modelId="{465683C2-519E-4579-BBDA-87D1A351D7B0}" type="presParOf" srcId="{39446C4D-EFE8-4306-B48B-CE14890BF033}" destId="{2810B1D5-7B79-4673-8287-FAE72BCE855A}" srcOrd="1" destOrd="0" presId="urn:microsoft.com/office/officeart/2005/8/layout/lProcess2"/>
    <dgm:cxn modelId="{633421AE-F307-48CE-BBF4-80881401CE7F}" type="presParOf" srcId="{39446C4D-EFE8-4306-B48B-CE14890BF033}" destId="{F9442A7B-D862-45EF-AD5E-9A485DD285DC}" srcOrd="2" destOrd="0" presId="urn:microsoft.com/office/officeart/2005/8/layout/lProcess2"/>
    <dgm:cxn modelId="{9CA7A31B-E60B-493B-8E9A-5C0D065CA1B3}" type="presParOf" srcId="{27212398-99A9-4096-BBE7-6DC5849B653C}" destId="{CD503A7F-784D-4FF4-A2F5-8DF8E8FAB8C6}" srcOrd="1" destOrd="0" presId="urn:microsoft.com/office/officeart/2005/8/layout/lProcess2"/>
    <dgm:cxn modelId="{305B54FD-65A9-4D40-AE16-90FD5C0EB432}" type="presParOf" srcId="{27212398-99A9-4096-BBE7-6DC5849B653C}" destId="{05CFE40A-EE31-4C59-8259-EB43D7FD2ED2}" srcOrd="2" destOrd="0" presId="urn:microsoft.com/office/officeart/2005/8/layout/lProcess2"/>
    <dgm:cxn modelId="{58A946AF-27EB-4B5B-99E6-1C8354C5B6DF}" type="presParOf" srcId="{05CFE40A-EE31-4C59-8259-EB43D7FD2ED2}" destId="{44F8A94C-ADB8-4FBD-8B5A-EE7E35D75EE7}" srcOrd="0" destOrd="0" presId="urn:microsoft.com/office/officeart/2005/8/layout/lProcess2"/>
    <dgm:cxn modelId="{3E7A31EC-D6B8-43CC-88F4-48731DC0B13A}" type="presParOf" srcId="{05CFE40A-EE31-4C59-8259-EB43D7FD2ED2}" destId="{1F34CE8E-6A1E-4673-AD9E-567525E2D530}" srcOrd="1" destOrd="0" presId="urn:microsoft.com/office/officeart/2005/8/layout/lProcess2"/>
    <dgm:cxn modelId="{A6C9BB16-39F5-4CCD-A6EC-26F8723BE813}" type="presParOf" srcId="{05CFE40A-EE31-4C59-8259-EB43D7FD2ED2}" destId="{3836340B-A9A4-4C66-801D-90570CA49104}" srcOrd="2" destOrd="0" presId="urn:microsoft.com/office/officeart/2005/8/layout/lProcess2"/>
    <dgm:cxn modelId="{A8D86685-B9B9-4075-A304-D73DD39298FF}" type="presParOf" srcId="{3836340B-A9A4-4C66-801D-90570CA49104}" destId="{95349DDC-D086-4479-9FCA-629D37A69F7D}" srcOrd="0" destOrd="0" presId="urn:microsoft.com/office/officeart/2005/8/layout/lProcess2"/>
    <dgm:cxn modelId="{B489F524-E680-426F-B3A9-6FDF4B3774B0}" type="presParOf" srcId="{95349DDC-D086-4479-9FCA-629D37A69F7D}" destId="{80619A5E-3149-4A6A-8CC9-E452CACC118D}" srcOrd="0" destOrd="0" presId="urn:microsoft.com/office/officeart/2005/8/layout/lProcess2"/>
    <dgm:cxn modelId="{EAC992C5-252E-43B6-BFCC-6D7916E99D1B}" type="presParOf" srcId="{95349DDC-D086-4479-9FCA-629D37A69F7D}" destId="{10464A55-E266-4748-AF58-33B98F57BCC5}" srcOrd="1" destOrd="0" presId="urn:microsoft.com/office/officeart/2005/8/layout/lProcess2"/>
    <dgm:cxn modelId="{A174FD8D-BE51-4D51-979F-DBDD978F9B20}" type="presParOf" srcId="{95349DDC-D086-4479-9FCA-629D37A69F7D}" destId="{B141C6B4-22BD-40B9-A028-74CD3F8BBE78}" srcOrd="2" destOrd="0" presId="urn:microsoft.com/office/officeart/2005/8/layout/lProcess2"/>
    <dgm:cxn modelId="{29511C7D-5303-479A-860E-EEA676400AC1}" type="presParOf" srcId="{27212398-99A9-4096-BBE7-6DC5849B653C}" destId="{817CC127-D50D-4F87-9AF7-3DC370965C5B}" srcOrd="3" destOrd="0" presId="urn:microsoft.com/office/officeart/2005/8/layout/lProcess2"/>
    <dgm:cxn modelId="{D0296203-133C-40D4-99A3-B5FD6AFE4485}" type="presParOf" srcId="{27212398-99A9-4096-BBE7-6DC5849B653C}" destId="{4D4900C9-4DF9-4BFA-A8CB-1E6450676201}" srcOrd="4" destOrd="0" presId="urn:microsoft.com/office/officeart/2005/8/layout/lProcess2"/>
    <dgm:cxn modelId="{B51AC1FD-8C4D-4A7A-B9BE-7EE4460EC939}" type="presParOf" srcId="{4D4900C9-4DF9-4BFA-A8CB-1E6450676201}" destId="{EF468167-C67C-49C2-839A-C622F06CAB6F}" srcOrd="0" destOrd="0" presId="urn:microsoft.com/office/officeart/2005/8/layout/lProcess2"/>
    <dgm:cxn modelId="{EB146452-AE35-413E-B03B-08B758A6397A}" type="presParOf" srcId="{4D4900C9-4DF9-4BFA-A8CB-1E6450676201}" destId="{3A36EDDC-26C9-41BA-B1A6-7FE662FBFCF3}" srcOrd="1" destOrd="0" presId="urn:microsoft.com/office/officeart/2005/8/layout/lProcess2"/>
    <dgm:cxn modelId="{AE09551D-58F9-4A28-9191-FA7A4F1D68FC}" type="presParOf" srcId="{4D4900C9-4DF9-4BFA-A8CB-1E6450676201}" destId="{644D37D8-159C-446E-9C06-2A90C6D0F98E}" srcOrd="2" destOrd="0" presId="urn:microsoft.com/office/officeart/2005/8/layout/lProcess2"/>
    <dgm:cxn modelId="{2289AC73-D87E-4AB3-8FCD-02388E956452}" type="presParOf" srcId="{644D37D8-159C-446E-9C06-2A90C6D0F98E}" destId="{5FB75FAD-B4FE-4D33-9541-524E6796E253}" srcOrd="0" destOrd="0" presId="urn:microsoft.com/office/officeart/2005/8/layout/lProcess2"/>
    <dgm:cxn modelId="{514F3B3B-FAF6-4DEF-B727-495FDE2E1C5E}" type="presParOf" srcId="{5FB75FAD-B4FE-4D33-9541-524E6796E253}" destId="{827D641A-6E1B-462B-82A1-481C9617923D}" srcOrd="0" destOrd="0" presId="urn:microsoft.com/office/officeart/2005/8/layout/lProcess2"/>
    <dgm:cxn modelId="{813727CB-3AB6-479F-8E47-CF37E547FDA2}" type="presParOf" srcId="{5FB75FAD-B4FE-4D33-9541-524E6796E253}" destId="{64B7E17B-AE48-4C81-B134-83589CD87099}" srcOrd="1" destOrd="0" presId="urn:microsoft.com/office/officeart/2005/8/layout/lProcess2"/>
    <dgm:cxn modelId="{16208439-5349-4012-A1D6-9CEFF51B4101}" type="presParOf" srcId="{5FB75FAD-B4FE-4D33-9541-524E6796E253}" destId="{DAF08508-6895-4B5B-8F0A-4D58A2121B51}" srcOrd="2"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6C6A28-CC57-45C3-B713-68F2EFC8A4E6}"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355E3FB0-4D90-4432-AF57-930C91099418}">
      <dgm:prSet phldrT="[Text]"/>
      <dgm:spPr>
        <a:solidFill>
          <a:schemeClr val="accent1">
            <a:lumMod val="75000"/>
          </a:schemeClr>
        </a:solidFill>
        <a:ln>
          <a:noFill/>
        </a:ln>
      </dgm:spPr>
      <dgm:t>
        <a:bodyPr/>
        <a:lstStyle/>
        <a:p>
          <a:r>
            <a:rPr lang="en-US" dirty="0"/>
            <a:t>LESS PAPER</a:t>
          </a:r>
        </a:p>
      </dgm:t>
    </dgm:pt>
    <dgm:pt modelId="{CA8FC44E-2FD4-4562-A558-A0BA15E02677}" type="parTrans" cxnId="{47AF1776-8C01-4A97-898E-74CBDC175268}">
      <dgm:prSet/>
      <dgm:spPr/>
      <dgm:t>
        <a:bodyPr/>
        <a:lstStyle/>
        <a:p>
          <a:endParaRPr lang="en-US"/>
        </a:p>
      </dgm:t>
    </dgm:pt>
    <dgm:pt modelId="{EA5182FC-59DD-4562-8F1A-90A1CB9418ED}" type="sibTrans" cxnId="{47AF1776-8C01-4A97-898E-74CBDC175268}">
      <dgm:prSet/>
      <dgm:spPr/>
      <dgm:t>
        <a:bodyPr/>
        <a:lstStyle/>
        <a:p>
          <a:endParaRPr lang="en-US"/>
        </a:p>
      </dgm:t>
    </dgm:pt>
    <dgm:pt modelId="{884B8657-D33D-4E0A-A824-0AE8F0C858C3}">
      <dgm:prSet phldrT="[Text]"/>
      <dgm:spPr>
        <a:solidFill>
          <a:schemeClr val="bg2">
            <a:alpha val="90000"/>
          </a:schemeClr>
        </a:solidFill>
        <a:ln>
          <a:noFill/>
        </a:ln>
      </dgm:spPr>
      <dgm:t>
        <a:bodyPr/>
        <a:lstStyle/>
        <a:p>
          <a:r>
            <a:rPr lang="en-US" dirty="0"/>
            <a:t>Do you print out 3 years of 6 reports to highlight, review, just to make a list of the needed corrections?</a:t>
          </a:r>
        </a:p>
      </dgm:t>
    </dgm:pt>
    <dgm:pt modelId="{8623F71C-0BFC-4ACC-AB4E-990BE1864E4C}" type="parTrans" cxnId="{12443457-0F78-402C-9DBB-1014085FAA6D}">
      <dgm:prSet/>
      <dgm:spPr/>
      <dgm:t>
        <a:bodyPr/>
        <a:lstStyle/>
        <a:p>
          <a:endParaRPr lang="en-US"/>
        </a:p>
      </dgm:t>
    </dgm:pt>
    <dgm:pt modelId="{4A8341CC-F999-4B28-8D1C-55B370158749}" type="sibTrans" cxnId="{12443457-0F78-402C-9DBB-1014085FAA6D}">
      <dgm:prSet/>
      <dgm:spPr/>
      <dgm:t>
        <a:bodyPr/>
        <a:lstStyle/>
        <a:p>
          <a:endParaRPr lang="en-US"/>
        </a:p>
      </dgm:t>
    </dgm:pt>
    <dgm:pt modelId="{29BE108A-557B-436C-A249-1801D18C6C06}">
      <dgm:prSet phldrT="[Text]"/>
      <dgm:spPr>
        <a:solidFill>
          <a:schemeClr val="accent1">
            <a:lumMod val="75000"/>
          </a:schemeClr>
        </a:solidFill>
        <a:ln>
          <a:noFill/>
        </a:ln>
      </dgm:spPr>
      <dgm:t>
        <a:bodyPr/>
        <a:lstStyle/>
        <a:p>
          <a:r>
            <a:rPr lang="en-US" dirty="0"/>
            <a:t>LESS TIME</a:t>
          </a:r>
        </a:p>
      </dgm:t>
    </dgm:pt>
    <dgm:pt modelId="{B7D01297-ABE7-4E0E-8221-9D5E80020B20}" type="parTrans" cxnId="{61F335A9-C303-4AAE-9C3E-6A9D91303852}">
      <dgm:prSet/>
      <dgm:spPr/>
      <dgm:t>
        <a:bodyPr/>
        <a:lstStyle/>
        <a:p>
          <a:endParaRPr lang="en-US"/>
        </a:p>
      </dgm:t>
    </dgm:pt>
    <dgm:pt modelId="{4B742242-C444-45FE-A829-3316DDC4AD15}" type="sibTrans" cxnId="{61F335A9-C303-4AAE-9C3E-6A9D91303852}">
      <dgm:prSet/>
      <dgm:spPr/>
      <dgm:t>
        <a:bodyPr/>
        <a:lstStyle/>
        <a:p>
          <a:endParaRPr lang="en-US"/>
        </a:p>
      </dgm:t>
    </dgm:pt>
    <dgm:pt modelId="{52E90D9B-A451-4ECB-A988-65D7E0721C56}">
      <dgm:prSet phldrT="[Text]"/>
      <dgm:spPr>
        <a:solidFill>
          <a:schemeClr val="bg2">
            <a:alpha val="90000"/>
          </a:schemeClr>
        </a:solidFill>
        <a:ln>
          <a:noFill/>
        </a:ln>
      </dgm:spPr>
      <dgm:t>
        <a:bodyPr/>
        <a:lstStyle/>
        <a:p>
          <a:r>
            <a:rPr lang="en-US" dirty="0"/>
            <a:t>Do you spend hours (or days) looking for an error or variation? </a:t>
          </a:r>
        </a:p>
      </dgm:t>
    </dgm:pt>
    <dgm:pt modelId="{57B5EEEF-B9CF-4B12-A6F2-2653CE0F1AAB}" type="parTrans" cxnId="{B27F0AE5-D875-43F4-96FC-12B0B6B2DA22}">
      <dgm:prSet/>
      <dgm:spPr/>
      <dgm:t>
        <a:bodyPr/>
        <a:lstStyle/>
        <a:p>
          <a:endParaRPr lang="en-US"/>
        </a:p>
      </dgm:t>
    </dgm:pt>
    <dgm:pt modelId="{167C8509-3D1F-4C9D-9F18-AC084954BA2F}" type="sibTrans" cxnId="{B27F0AE5-D875-43F4-96FC-12B0B6B2DA22}">
      <dgm:prSet/>
      <dgm:spPr/>
      <dgm:t>
        <a:bodyPr/>
        <a:lstStyle/>
        <a:p>
          <a:endParaRPr lang="en-US"/>
        </a:p>
      </dgm:t>
    </dgm:pt>
    <dgm:pt modelId="{1E48E268-1ACC-48A8-A6FC-608213A71B3E}">
      <dgm:prSet phldrT="[Text]"/>
      <dgm:spPr>
        <a:solidFill>
          <a:schemeClr val="accent1">
            <a:lumMod val="75000"/>
          </a:schemeClr>
        </a:solidFill>
        <a:ln>
          <a:noFill/>
        </a:ln>
      </dgm:spPr>
      <dgm:t>
        <a:bodyPr/>
        <a:lstStyle/>
        <a:p>
          <a:r>
            <a:rPr lang="en-US" dirty="0"/>
            <a:t>MORE ACCURATE</a:t>
          </a:r>
        </a:p>
      </dgm:t>
    </dgm:pt>
    <dgm:pt modelId="{503824B4-8C17-4D13-A4C5-C8A24A5AC199}" type="parTrans" cxnId="{7F4E1ECF-CF30-4566-9320-47B921495474}">
      <dgm:prSet/>
      <dgm:spPr/>
      <dgm:t>
        <a:bodyPr/>
        <a:lstStyle/>
        <a:p>
          <a:endParaRPr lang="en-US"/>
        </a:p>
      </dgm:t>
    </dgm:pt>
    <dgm:pt modelId="{C72BC438-006C-44E7-B611-8802C0408E43}" type="sibTrans" cxnId="{7F4E1ECF-CF30-4566-9320-47B921495474}">
      <dgm:prSet/>
      <dgm:spPr/>
      <dgm:t>
        <a:bodyPr/>
        <a:lstStyle/>
        <a:p>
          <a:endParaRPr lang="en-US"/>
        </a:p>
      </dgm:t>
    </dgm:pt>
    <dgm:pt modelId="{E0464B81-882A-44EC-B5AE-38F317FDC978}">
      <dgm:prSet phldrT="[Text]"/>
      <dgm:spPr>
        <a:solidFill>
          <a:schemeClr val="bg2">
            <a:alpha val="90000"/>
          </a:schemeClr>
        </a:solidFill>
        <a:ln>
          <a:noFill/>
        </a:ln>
      </dgm:spPr>
      <dgm:t>
        <a:bodyPr/>
        <a:lstStyle/>
        <a:p>
          <a:r>
            <a:rPr lang="en-US" dirty="0"/>
            <a:t>After you do this, are you still off and have to recheck some or all of those reports?</a:t>
          </a:r>
        </a:p>
      </dgm:t>
    </dgm:pt>
    <dgm:pt modelId="{72D2B397-D1BA-48AD-A3C5-116A8455487E}" type="parTrans" cxnId="{2BCEFC94-BCF3-48AE-B7F3-73DB57E4A22D}">
      <dgm:prSet/>
      <dgm:spPr/>
      <dgm:t>
        <a:bodyPr/>
        <a:lstStyle/>
        <a:p>
          <a:endParaRPr lang="en-US"/>
        </a:p>
      </dgm:t>
    </dgm:pt>
    <dgm:pt modelId="{07416259-E870-4C04-884F-481BE2963EAE}" type="sibTrans" cxnId="{2BCEFC94-BCF3-48AE-B7F3-73DB57E4A22D}">
      <dgm:prSet/>
      <dgm:spPr/>
      <dgm:t>
        <a:bodyPr/>
        <a:lstStyle/>
        <a:p>
          <a:endParaRPr lang="en-US"/>
        </a:p>
      </dgm:t>
    </dgm:pt>
    <dgm:pt modelId="{4ED46DEC-8E6E-4774-9538-FDB89C72D107}" type="pres">
      <dgm:prSet presAssocID="{4F6C6A28-CC57-45C3-B713-68F2EFC8A4E6}" presName="Name0" presStyleCnt="0">
        <dgm:presLayoutVars>
          <dgm:dir/>
          <dgm:animLvl val="lvl"/>
          <dgm:resizeHandles val="exact"/>
        </dgm:presLayoutVars>
      </dgm:prSet>
      <dgm:spPr/>
    </dgm:pt>
    <dgm:pt modelId="{BCEA5C92-F53B-4860-83B2-72CC36A08F67}" type="pres">
      <dgm:prSet presAssocID="{1E48E268-1ACC-48A8-A6FC-608213A71B3E}" presName="boxAndChildren" presStyleCnt="0"/>
      <dgm:spPr/>
    </dgm:pt>
    <dgm:pt modelId="{ECAA1C17-F54C-4AA3-BBE2-E1E9970961A2}" type="pres">
      <dgm:prSet presAssocID="{1E48E268-1ACC-48A8-A6FC-608213A71B3E}" presName="parentTextBox" presStyleLbl="alignNode1" presStyleIdx="0" presStyleCnt="3"/>
      <dgm:spPr/>
    </dgm:pt>
    <dgm:pt modelId="{BFF3A099-991E-4C39-A76D-B1A15F6185FC}" type="pres">
      <dgm:prSet presAssocID="{1E48E268-1ACC-48A8-A6FC-608213A71B3E}" presName="descendantBox" presStyleLbl="bgAccFollowNode1" presStyleIdx="0" presStyleCnt="3"/>
      <dgm:spPr/>
    </dgm:pt>
    <dgm:pt modelId="{AC4486F0-455E-4BF5-B201-02BCE7C6FB60}" type="pres">
      <dgm:prSet presAssocID="{4B742242-C444-45FE-A829-3316DDC4AD15}" presName="sp" presStyleCnt="0"/>
      <dgm:spPr/>
    </dgm:pt>
    <dgm:pt modelId="{B76EACBF-1C7D-48E3-A1DB-6F3B25295177}" type="pres">
      <dgm:prSet presAssocID="{29BE108A-557B-436C-A249-1801D18C6C06}" presName="arrowAndChildren" presStyleCnt="0"/>
      <dgm:spPr/>
    </dgm:pt>
    <dgm:pt modelId="{8F2DC8F7-2969-4E54-8404-1322F16C0762}" type="pres">
      <dgm:prSet presAssocID="{29BE108A-557B-436C-A249-1801D18C6C06}" presName="parentTextArrow" presStyleLbl="node1" presStyleIdx="0" presStyleCnt="0"/>
      <dgm:spPr/>
    </dgm:pt>
    <dgm:pt modelId="{B572971A-69E2-4612-9AE9-2D297FC1D105}" type="pres">
      <dgm:prSet presAssocID="{29BE108A-557B-436C-A249-1801D18C6C06}" presName="arrow" presStyleLbl="alignNode1" presStyleIdx="1" presStyleCnt="3"/>
      <dgm:spPr/>
    </dgm:pt>
    <dgm:pt modelId="{9B56BC1C-DD08-4C02-A4B7-C2C2F8FB002B}" type="pres">
      <dgm:prSet presAssocID="{29BE108A-557B-436C-A249-1801D18C6C06}" presName="descendantArrow" presStyleLbl="bgAccFollowNode1" presStyleIdx="1" presStyleCnt="3"/>
      <dgm:spPr/>
    </dgm:pt>
    <dgm:pt modelId="{119EA7EE-880B-438D-A620-F0E6FE5A5EB8}" type="pres">
      <dgm:prSet presAssocID="{EA5182FC-59DD-4562-8F1A-90A1CB9418ED}" presName="sp" presStyleCnt="0"/>
      <dgm:spPr/>
    </dgm:pt>
    <dgm:pt modelId="{2BD7A605-778D-45AC-B1EE-02534FA84DF0}" type="pres">
      <dgm:prSet presAssocID="{355E3FB0-4D90-4432-AF57-930C91099418}" presName="arrowAndChildren" presStyleCnt="0"/>
      <dgm:spPr/>
    </dgm:pt>
    <dgm:pt modelId="{6829E04E-CDE8-4E62-949B-BD9655AB514B}" type="pres">
      <dgm:prSet presAssocID="{355E3FB0-4D90-4432-AF57-930C91099418}" presName="parentTextArrow" presStyleLbl="node1" presStyleIdx="0" presStyleCnt="0"/>
      <dgm:spPr/>
    </dgm:pt>
    <dgm:pt modelId="{B0EECA9C-951C-4D9E-8CEE-394BCB22CEF0}" type="pres">
      <dgm:prSet presAssocID="{355E3FB0-4D90-4432-AF57-930C91099418}" presName="arrow" presStyleLbl="alignNode1" presStyleIdx="2" presStyleCnt="3"/>
      <dgm:spPr/>
    </dgm:pt>
    <dgm:pt modelId="{74B3C4B7-20AD-4945-8126-5056D9CFA6CE}" type="pres">
      <dgm:prSet presAssocID="{355E3FB0-4D90-4432-AF57-930C91099418}" presName="descendantArrow" presStyleLbl="bgAccFollowNode1" presStyleIdx="2" presStyleCnt="3"/>
      <dgm:spPr/>
    </dgm:pt>
  </dgm:ptLst>
  <dgm:cxnLst>
    <dgm:cxn modelId="{DBEAE811-B2A7-4B73-8584-EE847E46292F}" type="presOf" srcId="{E0464B81-882A-44EC-B5AE-38F317FDC978}" destId="{BFF3A099-991E-4C39-A76D-B1A15F6185FC}" srcOrd="0" destOrd="0" presId="urn:microsoft.com/office/officeart/2016/7/layout/VerticalDownArrowProcess"/>
    <dgm:cxn modelId="{7E4EB123-75CA-4297-B0A8-05D58FE8FD31}" type="presOf" srcId="{355E3FB0-4D90-4432-AF57-930C91099418}" destId="{6829E04E-CDE8-4E62-949B-BD9655AB514B}" srcOrd="0" destOrd="0" presId="urn:microsoft.com/office/officeart/2016/7/layout/VerticalDownArrowProcess"/>
    <dgm:cxn modelId="{F943E728-6AE2-42CA-BC6C-15AF359C08D0}" type="presOf" srcId="{29BE108A-557B-436C-A249-1801D18C6C06}" destId="{B572971A-69E2-4612-9AE9-2D297FC1D105}" srcOrd="1" destOrd="0" presId="urn:microsoft.com/office/officeart/2016/7/layout/VerticalDownArrowProcess"/>
    <dgm:cxn modelId="{1E111D3C-4FB3-4419-B5B7-7E9E0C144067}" type="presOf" srcId="{1E48E268-1ACC-48A8-A6FC-608213A71B3E}" destId="{ECAA1C17-F54C-4AA3-BBE2-E1E9970961A2}" srcOrd="0" destOrd="0" presId="urn:microsoft.com/office/officeart/2016/7/layout/VerticalDownArrowProcess"/>
    <dgm:cxn modelId="{08E93F48-54FB-4FFB-A08A-833A8D3B3F53}" type="presOf" srcId="{29BE108A-557B-436C-A249-1801D18C6C06}" destId="{8F2DC8F7-2969-4E54-8404-1322F16C0762}" srcOrd="0" destOrd="0" presId="urn:microsoft.com/office/officeart/2016/7/layout/VerticalDownArrowProcess"/>
    <dgm:cxn modelId="{CED8B64B-E281-44E4-9A04-0291B6DE6555}" type="presOf" srcId="{52E90D9B-A451-4ECB-A988-65D7E0721C56}" destId="{9B56BC1C-DD08-4C02-A4B7-C2C2F8FB002B}" srcOrd="0" destOrd="0" presId="urn:microsoft.com/office/officeart/2016/7/layout/VerticalDownArrowProcess"/>
    <dgm:cxn modelId="{99DC9D53-D889-4336-B2B1-C028B7E2996A}" type="presOf" srcId="{884B8657-D33D-4E0A-A824-0AE8F0C858C3}" destId="{74B3C4B7-20AD-4945-8126-5056D9CFA6CE}" srcOrd="0" destOrd="0" presId="urn:microsoft.com/office/officeart/2016/7/layout/VerticalDownArrowProcess"/>
    <dgm:cxn modelId="{47AF1776-8C01-4A97-898E-74CBDC175268}" srcId="{4F6C6A28-CC57-45C3-B713-68F2EFC8A4E6}" destId="{355E3FB0-4D90-4432-AF57-930C91099418}" srcOrd="0" destOrd="0" parTransId="{CA8FC44E-2FD4-4562-A558-A0BA15E02677}" sibTransId="{EA5182FC-59DD-4562-8F1A-90A1CB9418ED}"/>
    <dgm:cxn modelId="{12443457-0F78-402C-9DBB-1014085FAA6D}" srcId="{355E3FB0-4D90-4432-AF57-930C91099418}" destId="{884B8657-D33D-4E0A-A824-0AE8F0C858C3}" srcOrd="0" destOrd="0" parTransId="{8623F71C-0BFC-4ACC-AB4E-990BE1864E4C}" sibTransId="{4A8341CC-F999-4B28-8D1C-55B370158749}"/>
    <dgm:cxn modelId="{2BCEFC94-BCF3-48AE-B7F3-73DB57E4A22D}" srcId="{1E48E268-1ACC-48A8-A6FC-608213A71B3E}" destId="{E0464B81-882A-44EC-B5AE-38F317FDC978}" srcOrd="0" destOrd="0" parTransId="{72D2B397-D1BA-48AD-A3C5-116A8455487E}" sibTransId="{07416259-E870-4C04-884F-481BE2963EAE}"/>
    <dgm:cxn modelId="{CA5ED297-518A-4B79-AE2C-7D07B73CCB7C}" type="presOf" srcId="{355E3FB0-4D90-4432-AF57-930C91099418}" destId="{B0EECA9C-951C-4D9E-8CEE-394BCB22CEF0}" srcOrd="1" destOrd="0" presId="urn:microsoft.com/office/officeart/2016/7/layout/VerticalDownArrowProcess"/>
    <dgm:cxn modelId="{61F335A9-C303-4AAE-9C3E-6A9D91303852}" srcId="{4F6C6A28-CC57-45C3-B713-68F2EFC8A4E6}" destId="{29BE108A-557B-436C-A249-1801D18C6C06}" srcOrd="1" destOrd="0" parTransId="{B7D01297-ABE7-4E0E-8221-9D5E80020B20}" sibTransId="{4B742242-C444-45FE-A829-3316DDC4AD15}"/>
    <dgm:cxn modelId="{7F4E1ECF-CF30-4566-9320-47B921495474}" srcId="{4F6C6A28-CC57-45C3-B713-68F2EFC8A4E6}" destId="{1E48E268-1ACC-48A8-A6FC-608213A71B3E}" srcOrd="2" destOrd="0" parTransId="{503824B4-8C17-4D13-A4C5-C8A24A5AC199}" sibTransId="{C72BC438-006C-44E7-B611-8802C0408E43}"/>
    <dgm:cxn modelId="{C6CFBCD5-2979-4C46-88D8-D38F396C2F7F}" type="presOf" srcId="{4F6C6A28-CC57-45C3-B713-68F2EFC8A4E6}" destId="{4ED46DEC-8E6E-4774-9538-FDB89C72D107}" srcOrd="0" destOrd="0" presId="urn:microsoft.com/office/officeart/2016/7/layout/VerticalDownArrowProcess"/>
    <dgm:cxn modelId="{B27F0AE5-D875-43F4-96FC-12B0B6B2DA22}" srcId="{29BE108A-557B-436C-A249-1801D18C6C06}" destId="{52E90D9B-A451-4ECB-A988-65D7E0721C56}" srcOrd="0" destOrd="0" parTransId="{57B5EEEF-B9CF-4B12-A6F2-2653CE0F1AAB}" sibTransId="{167C8509-3D1F-4C9D-9F18-AC084954BA2F}"/>
    <dgm:cxn modelId="{8A5C214A-9C4D-4BF2-83E3-D5A4F8DF7D3E}" type="presParOf" srcId="{4ED46DEC-8E6E-4774-9538-FDB89C72D107}" destId="{BCEA5C92-F53B-4860-83B2-72CC36A08F67}" srcOrd="0" destOrd="0" presId="urn:microsoft.com/office/officeart/2016/7/layout/VerticalDownArrowProcess"/>
    <dgm:cxn modelId="{CD65304A-7F7A-4793-A325-763964DEB57E}" type="presParOf" srcId="{BCEA5C92-F53B-4860-83B2-72CC36A08F67}" destId="{ECAA1C17-F54C-4AA3-BBE2-E1E9970961A2}" srcOrd="0" destOrd="0" presId="urn:microsoft.com/office/officeart/2016/7/layout/VerticalDownArrowProcess"/>
    <dgm:cxn modelId="{B15FA21C-9E7E-403B-AFB4-D392920E5614}" type="presParOf" srcId="{BCEA5C92-F53B-4860-83B2-72CC36A08F67}" destId="{BFF3A099-991E-4C39-A76D-B1A15F6185FC}" srcOrd="1" destOrd="0" presId="urn:microsoft.com/office/officeart/2016/7/layout/VerticalDownArrowProcess"/>
    <dgm:cxn modelId="{9436589C-752D-4AD7-96A6-5F3B0E5EFF67}" type="presParOf" srcId="{4ED46DEC-8E6E-4774-9538-FDB89C72D107}" destId="{AC4486F0-455E-4BF5-B201-02BCE7C6FB60}" srcOrd="1" destOrd="0" presId="urn:microsoft.com/office/officeart/2016/7/layout/VerticalDownArrowProcess"/>
    <dgm:cxn modelId="{8D2DAA38-FA6C-4A13-A688-808BE82F0961}" type="presParOf" srcId="{4ED46DEC-8E6E-4774-9538-FDB89C72D107}" destId="{B76EACBF-1C7D-48E3-A1DB-6F3B25295177}" srcOrd="2" destOrd="0" presId="urn:microsoft.com/office/officeart/2016/7/layout/VerticalDownArrowProcess"/>
    <dgm:cxn modelId="{B9B715EB-2D42-44F6-AC30-C0AF73EE6CB8}" type="presParOf" srcId="{B76EACBF-1C7D-48E3-A1DB-6F3B25295177}" destId="{8F2DC8F7-2969-4E54-8404-1322F16C0762}" srcOrd="0" destOrd="0" presId="urn:microsoft.com/office/officeart/2016/7/layout/VerticalDownArrowProcess"/>
    <dgm:cxn modelId="{17A1FF52-6C09-4011-9C1A-3F90327C0F40}" type="presParOf" srcId="{B76EACBF-1C7D-48E3-A1DB-6F3B25295177}" destId="{B572971A-69E2-4612-9AE9-2D297FC1D105}" srcOrd="1" destOrd="0" presId="urn:microsoft.com/office/officeart/2016/7/layout/VerticalDownArrowProcess"/>
    <dgm:cxn modelId="{FB62BC30-8711-4A60-9F8C-78E44791FA17}" type="presParOf" srcId="{B76EACBF-1C7D-48E3-A1DB-6F3B25295177}" destId="{9B56BC1C-DD08-4C02-A4B7-C2C2F8FB002B}" srcOrd="2" destOrd="0" presId="urn:microsoft.com/office/officeart/2016/7/layout/VerticalDownArrowProcess"/>
    <dgm:cxn modelId="{E9BF4A95-C07C-4133-B1BE-9B30B65FA677}" type="presParOf" srcId="{4ED46DEC-8E6E-4774-9538-FDB89C72D107}" destId="{119EA7EE-880B-438D-A620-F0E6FE5A5EB8}" srcOrd="3" destOrd="0" presId="urn:microsoft.com/office/officeart/2016/7/layout/VerticalDownArrowProcess"/>
    <dgm:cxn modelId="{11F776D9-5A14-45F2-A825-EC827FA10F0E}" type="presParOf" srcId="{4ED46DEC-8E6E-4774-9538-FDB89C72D107}" destId="{2BD7A605-778D-45AC-B1EE-02534FA84DF0}" srcOrd="4" destOrd="0" presId="urn:microsoft.com/office/officeart/2016/7/layout/VerticalDownArrowProcess"/>
    <dgm:cxn modelId="{F6D33F9B-5377-4C53-968C-A9ED085A2C19}" type="presParOf" srcId="{2BD7A605-778D-45AC-B1EE-02534FA84DF0}" destId="{6829E04E-CDE8-4E62-949B-BD9655AB514B}" srcOrd="0" destOrd="0" presId="urn:microsoft.com/office/officeart/2016/7/layout/VerticalDownArrowProcess"/>
    <dgm:cxn modelId="{F0E39F8C-1FD9-44A1-937E-EE08E5F73EED}" type="presParOf" srcId="{2BD7A605-778D-45AC-B1EE-02534FA84DF0}" destId="{B0EECA9C-951C-4D9E-8CEE-394BCB22CEF0}" srcOrd="1" destOrd="0" presId="urn:microsoft.com/office/officeart/2016/7/layout/VerticalDownArrowProcess"/>
    <dgm:cxn modelId="{4C8A049E-887D-4B70-9A40-DA9DFA05EA5A}" type="presParOf" srcId="{2BD7A605-778D-45AC-B1EE-02534FA84DF0}" destId="{74B3C4B7-20AD-4945-8126-5056D9CFA6CE}" srcOrd="2"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7B01EA-8E39-4E3A-9F6D-8F0A58482FD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40DD76E-56CF-4F27-8CA4-0108832BD7ED}">
      <dgm:prSet phldrT="[Text]" custT="1"/>
      <dgm:spPr>
        <a:solidFill>
          <a:schemeClr val="bg2"/>
        </a:solidFill>
        <a:ln>
          <a:noFill/>
        </a:ln>
      </dgm:spPr>
      <dgm:t>
        <a:bodyPr/>
        <a:lstStyle/>
        <a:p>
          <a:r>
            <a:rPr lang="en-US" sz="1200" b="1" dirty="0">
              <a:solidFill>
                <a:schemeClr val="tx2"/>
              </a:solidFill>
              <a:latin typeface="+mj-lt"/>
            </a:rPr>
            <a:t>TREASURER</a:t>
          </a:r>
          <a:endParaRPr lang="en-US" sz="1200" dirty="0">
            <a:solidFill>
              <a:schemeClr val="tx1">
                <a:lumMod val="75000"/>
                <a:lumOff val="25000"/>
              </a:schemeClr>
            </a:solidFill>
          </a:endParaRPr>
        </a:p>
      </dgm:t>
    </dgm:pt>
    <dgm:pt modelId="{4D55124F-90D9-48BD-999E-5F2DAB5F60FA}" type="parTrans" cxnId="{D1F8C034-D6C9-478B-8F95-476B81D62733}">
      <dgm:prSet/>
      <dgm:spPr/>
      <dgm:t>
        <a:bodyPr/>
        <a:lstStyle/>
        <a:p>
          <a:endParaRPr lang="en-US"/>
        </a:p>
      </dgm:t>
    </dgm:pt>
    <dgm:pt modelId="{C0B3860E-D7E0-462C-9C2F-9FEAA12BE6FA}" type="sibTrans" cxnId="{D1F8C034-D6C9-478B-8F95-476B81D62733}">
      <dgm:prSet/>
      <dgm:spPr/>
      <dgm:t>
        <a:bodyPr/>
        <a:lstStyle/>
        <a:p>
          <a:endParaRPr lang="en-US"/>
        </a:p>
      </dgm:t>
    </dgm:pt>
    <dgm:pt modelId="{4235B01A-C195-4DA5-BB54-635918B246FC}" type="asst">
      <dgm:prSet phldrT="[Text]" custT="1"/>
      <dgm:spPr>
        <a:solidFill>
          <a:schemeClr val="bg2"/>
        </a:solidFill>
        <a:ln>
          <a:noFill/>
        </a:ln>
      </dgm:spPr>
      <dgm:t>
        <a:bodyPr/>
        <a:lstStyle/>
        <a:p>
          <a:r>
            <a:rPr lang="en-US" sz="1200" dirty="0">
              <a:solidFill>
                <a:schemeClr val="tx1">
                  <a:lumMod val="75000"/>
                  <a:lumOff val="25000"/>
                </a:schemeClr>
              </a:solidFill>
            </a:rPr>
            <a:t>YOUR AMAZING STAFF</a:t>
          </a:r>
        </a:p>
      </dgm:t>
    </dgm:pt>
    <dgm:pt modelId="{00DDA127-12A1-4A61-A423-EB70E7CED3DC}" type="parTrans" cxnId="{CB73F2D0-E873-42F5-B21A-7DCEE7B97957}">
      <dgm:prSet/>
      <dgm:spPr>
        <a:ln>
          <a:solidFill>
            <a:schemeClr val="bg2">
              <a:lumMod val="75000"/>
            </a:schemeClr>
          </a:solidFill>
        </a:ln>
      </dgm:spPr>
      <dgm:t>
        <a:bodyPr/>
        <a:lstStyle/>
        <a:p>
          <a:endParaRPr lang="en-US"/>
        </a:p>
      </dgm:t>
    </dgm:pt>
    <dgm:pt modelId="{1561B927-30A7-4F3B-9D08-A600497C36C9}" type="sibTrans" cxnId="{CB73F2D0-E873-42F5-B21A-7DCEE7B97957}">
      <dgm:prSet/>
      <dgm:spPr/>
      <dgm:t>
        <a:bodyPr/>
        <a:lstStyle/>
        <a:p>
          <a:endParaRPr lang="en-US"/>
        </a:p>
      </dgm:t>
    </dgm:pt>
    <dgm:pt modelId="{F3D9C5D6-9DE8-4177-BDDA-09FDE4230AB8}">
      <dgm:prSet phldrT="[Text]" custT="1"/>
      <dgm:spPr>
        <a:ln>
          <a:noFill/>
        </a:ln>
      </dgm:spPr>
      <dgm:t>
        <a:bodyPr/>
        <a:lstStyle/>
        <a:p>
          <a:r>
            <a:rPr lang="en-US" sz="1200" b="1" dirty="0">
              <a:solidFill>
                <a:schemeClr val="bg1"/>
              </a:solidFill>
              <a:latin typeface="+mj-lt"/>
            </a:rPr>
            <a:t>PAYROLL</a:t>
          </a:r>
          <a:endParaRPr lang="en-US" sz="1200" dirty="0"/>
        </a:p>
      </dgm:t>
    </dgm:pt>
    <dgm:pt modelId="{0FBBE1D2-E3B8-48C8-8CEF-7012A3CC0D82}" type="parTrans" cxnId="{3849C2B3-2E54-46AC-B69B-F828F9ECE8B1}">
      <dgm:prSet/>
      <dgm:spPr>
        <a:ln>
          <a:solidFill>
            <a:schemeClr val="bg2">
              <a:lumMod val="75000"/>
            </a:schemeClr>
          </a:solidFill>
        </a:ln>
      </dgm:spPr>
      <dgm:t>
        <a:bodyPr/>
        <a:lstStyle/>
        <a:p>
          <a:endParaRPr lang="en-US"/>
        </a:p>
      </dgm:t>
    </dgm:pt>
    <dgm:pt modelId="{90EACE78-02C0-4B71-B050-09BBF3B13A15}" type="sibTrans" cxnId="{3849C2B3-2E54-46AC-B69B-F828F9ECE8B1}">
      <dgm:prSet/>
      <dgm:spPr/>
      <dgm:t>
        <a:bodyPr/>
        <a:lstStyle/>
        <a:p>
          <a:endParaRPr lang="en-US"/>
        </a:p>
      </dgm:t>
    </dgm:pt>
    <dgm:pt modelId="{E6BBABCF-B4F3-4AF9-8434-9591D077FEA4}">
      <dgm:prSet phldrT="[Text]" custT="1"/>
      <dgm:spPr>
        <a:ln>
          <a:noFill/>
        </a:ln>
      </dgm:spPr>
      <dgm:t>
        <a:bodyPr/>
        <a:lstStyle/>
        <a:p>
          <a:r>
            <a:rPr lang="en-US" sz="1200" b="1" dirty="0"/>
            <a:t>ACCOUNTS</a:t>
          </a:r>
          <a:r>
            <a:rPr lang="en-US" sz="1200" dirty="0"/>
            <a:t> </a:t>
          </a:r>
          <a:r>
            <a:rPr lang="en-US" sz="1200" b="1" dirty="0"/>
            <a:t>PAYABLE and PURCHASING</a:t>
          </a:r>
        </a:p>
      </dgm:t>
    </dgm:pt>
    <dgm:pt modelId="{F1584D0C-5E37-4548-B3EB-0BDA21BE560E}" type="parTrans" cxnId="{BC00FE28-F7F9-4D65-8DB4-9D0D54614DC3}">
      <dgm:prSet/>
      <dgm:spPr>
        <a:ln>
          <a:solidFill>
            <a:schemeClr val="bg2">
              <a:lumMod val="75000"/>
            </a:schemeClr>
          </a:solidFill>
        </a:ln>
      </dgm:spPr>
      <dgm:t>
        <a:bodyPr/>
        <a:lstStyle/>
        <a:p>
          <a:endParaRPr lang="en-US"/>
        </a:p>
      </dgm:t>
    </dgm:pt>
    <dgm:pt modelId="{754A5880-694A-422E-A841-93451E7DC8E5}" type="sibTrans" cxnId="{BC00FE28-F7F9-4D65-8DB4-9D0D54614DC3}">
      <dgm:prSet/>
      <dgm:spPr/>
      <dgm:t>
        <a:bodyPr/>
        <a:lstStyle/>
        <a:p>
          <a:endParaRPr lang="en-US"/>
        </a:p>
      </dgm:t>
    </dgm:pt>
    <dgm:pt modelId="{7376B8AB-F6D5-4492-84D6-1B78E581E031}">
      <dgm:prSet phldrT="[Text]" custT="1"/>
      <dgm:spPr>
        <a:solidFill>
          <a:schemeClr val="accent2"/>
        </a:solidFill>
        <a:ln>
          <a:noFill/>
        </a:ln>
      </dgm:spPr>
      <dgm:t>
        <a:bodyPr/>
        <a:lstStyle/>
        <a:p>
          <a:r>
            <a:rPr lang="en-US" sz="1200" b="1" dirty="0">
              <a:solidFill>
                <a:schemeClr val="tx1">
                  <a:lumMod val="75000"/>
                  <a:lumOff val="25000"/>
                </a:schemeClr>
              </a:solidFill>
            </a:rPr>
            <a:t>FIXED ASSETS/SBA</a:t>
          </a:r>
        </a:p>
      </dgm:t>
    </dgm:pt>
    <dgm:pt modelId="{7DA4E863-6E10-410F-9CC7-CC0FB44665B0}" type="parTrans" cxnId="{EF6FD381-8F07-4DE7-9B20-581D4AC7ABA6}">
      <dgm:prSet/>
      <dgm:spPr>
        <a:ln>
          <a:solidFill>
            <a:schemeClr val="bg2">
              <a:lumMod val="75000"/>
            </a:schemeClr>
          </a:solidFill>
        </a:ln>
      </dgm:spPr>
      <dgm:t>
        <a:bodyPr/>
        <a:lstStyle/>
        <a:p>
          <a:endParaRPr lang="en-US"/>
        </a:p>
      </dgm:t>
    </dgm:pt>
    <dgm:pt modelId="{266DF1B3-5D1C-48FA-9E32-AD5F26EB150A}" type="sibTrans" cxnId="{EF6FD381-8F07-4DE7-9B20-581D4AC7ABA6}">
      <dgm:prSet/>
      <dgm:spPr/>
      <dgm:t>
        <a:bodyPr/>
        <a:lstStyle/>
        <a:p>
          <a:endParaRPr lang="en-US"/>
        </a:p>
      </dgm:t>
    </dgm:pt>
    <dgm:pt modelId="{3AE28DCE-3A07-4207-A1E0-9165A8CCD462}">
      <dgm:prSet phldrT="[Text]" custT="1"/>
      <dgm:spPr>
        <a:solidFill>
          <a:srgbClr val="465359"/>
        </a:solidFill>
        <a:ln>
          <a:noFill/>
        </a:ln>
      </dgm:spPr>
      <dgm:t>
        <a:bodyPr/>
        <a:lstStyle/>
        <a:p>
          <a:r>
            <a:rPr lang="en-US" sz="1200" b="1" dirty="0"/>
            <a:t>BENEFIT COORIDINATOR</a:t>
          </a:r>
        </a:p>
      </dgm:t>
    </dgm:pt>
    <dgm:pt modelId="{02B708C9-C349-4D83-8FC9-895C6D41CDA5}" type="parTrans" cxnId="{2D02C6C1-2527-4C76-9A80-C5EDAA02A16D}">
      <dgm:prSet/>
      <dgm:spPr>
        <a:ln>
          <a:solidFill>
            <a:schemeClr val="bg2">
              <a:lumMod val="75000"/>
            </a:schemeClr>
          </a:solidFill>
        </a:ln>
      </dgm:spPr>
      <dgm:t>
        <a:bodyPr/>
        <a:lstStyle/>
        <a:p>
          <a:endParaRPr lang="en-US"/>
        </a:p>
      </dgm:t>
    </dgm:pt>
    <dgm:pt modelId="{574298C8-FC34-47A4-9C00-00A8C40B6354}" type="sibTrans" cxnId="{2D02C6C1-2527-4C76-9A80-C5EDAA02A16D}">
      <dgm:prSet/>
      <dgm:spPr/>
      <dgm:t>
        <a:bodyPr/>
        <a:lstStyle/>
        <a:p>
          <a:endParaRPr lang="en-US"/>
        </a:p>
      </dgm:t>
    </dgm:pt>
    <dgm:pt modelId="{44A6095F-01B3-46D7-ACA8-59BFF97FF724}">
      <dgm:prSet phldrT="[Text]" custT="1"/>
      <dgm:spPr>
        <a:ln>
          <a:noFill/>
        </a:ln>
      </dgm:spPr>
      <dgm:t>
        <a:bodyPr/>
        <a:lstStyle/>
        <a:p>
          <a:r>
            <a:rPr lang="en-US" sz="1200" b="1" dirty="0">
              <a:solidFill>
                <a:schemeClr val="bg1"/>
              </a:solidFill>
              <a:latin typeface="+mj-lt"/>
            </a:rPr>
            <a:t>GENERAL LEDGER</a:t>
          </a:r>
          <a:endParaRPr lang="en-US" sz="1200" dirty="0"/>
        </a:p>
      </dgm:t>
    </dgm:pt>
    <dgm:pt modelId="{3EF3F899-B9C2-42BF-90A2-5B8F4E8CD265}" type="parTrans" cxnId="{7E3BB6DC-E906-41D1-AA9D-FB745373EB61}">
      <dgm:prSet/>
      <dgm:spPr>
        <a:ln>
          <a:solidFill>
            <a:schemeClr val="bg2">
              <a:lumMod val="75000"/>
            </a:schemeClr>
          </a:solidFill>
        </a:ln>
      </dgm:spPr>
      <dgm:t>
        <a:bodyPr/>
        <a:lstStyle/>
        <a:p>
          <a:endParaRPr lang="en-US"/>
        </a:p>
      </dgm:t>
    </dgm:pt>
    <dgm:pt modelId="{8E549D37-3CA8-47E9-A5D4-843188300CCE}" type="sibTrans" cxnId="{7E3BB6DC-E906-41D1-AA9D-FB745373EB61}">
      <dgm:prSet/>
      <dgm:spPr/>
      <dgm:t>
        <a:bodyPr/>
        <a:lstStyle/>
        <a:p>
          <a:endParaRPr lang="en-US"/>
        </a:p>
      </dgm:t>
    </dgm:pt>
    <dgm:pt modelId="{68A00F09-C8EF-415E-8EBD-EEB41E73675F}">
      <dgm:prSet phldrT="[Text]" custT="1"/>
      <dgm:spPr>
        <a:solidFill>
          <a:srgbClr val="465359"/>
        </a:solidFill>
        <a:ln>
          <a:noFill/>
        </a:ln>
      </dgm:spPr>
      <dgm:t>
        <a:bodyPr/>
        <a:lstStyle/>
        <a:p>
          <a:r>
            <a:rPr lang="en-US" sz="1200" b="1" dirty="0">
              <a:solidFill>
                <a:schemeClr val="bg1"/>
              </a:solidFill>
              <a:latin typeface="+mj-lt"/>
            </a:rPr>
            <a:t>HUMAN RESOURSES</a:t>
          </a:r>
          <a:endParaRPr lang="en-US" sz="1200" dirty="0"/>
        </a:p>
      </dgm:t>
    </dgm:pt>
    <dgm:pt modelId="{BD713B9B-0B4E-4375-9F4B-797D5C5B11B3}" type="parTrans" cxnId="{0E19DEB1-FB21-465F-A42C-A27308DF210E}">
      <dgm:prSet/>
      <dgm:spPr>
        <a:ln>
          <a:solidFill>
            <a:schemeClr val="bg2">
              <a:lumMod val="75000"/>
            </a:schemeClr>
          </a:solidFill>
        </a:ln>
      </dgm:spPr>
      <dgm:t>
        <a:bodyPr/>
        <a:lstStyle/>
        <a:p>
          <a:endParaRPr lang="en-US"/>
        </a:p>
      </dgm:t>
    </dgm:pt>
    <dgm:pt modelId="{2B1968FE-E259-408C-BAEB-F2E324209725}" type="sibTrans" cxnId="{0E19DEB1-FB21-465F-A42C-A27308DF210E}">
      <dgm:prSet/>
      <dgm:spPr/>
      <dgm:t>
        <a:bodyPr/>
        <a:lstStyle/>
        <a:p>
          <a:endParaRPr lang="en-US"/>
        </a:p>
      </dgm:t>
    </dgm:pt>
    <dgm:pt modelId="{B78CDDF9-D644-4EFC-9D35-D8F93F271062}">
      <dgm:prSet custT="1"/>
      <dgm:spPr>
        <a:solidFill>
          <a:schemeClr val="bg2"/>
        </a:solidFill>
        <a:ln>
          <a:noFill/>
        </a:ln>
      </dgm:spPr>
      <dgm:t>
        <a:bodyPr/>
        <a:lstStyle/>
        <a:p>
          <a:r>
            <a:rPr lang="en-US" sz="1200" dirty="0">
              <a:solidFill>
                <a:schemeClr val="tx1">
                  <a:lumMod val="75000"/>
                  <a:lumOff val="25000"/>
                </a:schemeClr>
              </a:solidFill>
            </a:rPr>
            <a:t>Compare fixed assets to GL</a:t>
          </a:r>
        </a:p>
      </dgm:t>
    </dgm:pt>
    <dgm:pt modelId="{0E9B0A82-7AC6-4971-A1B5-E21FA19B1B64}" type="parTrans" cxnId="{0CF09FA1-480E-499F-8894-AEB60256E823}">
      <dgm:prSet/>
      <dgm:spPr>
        <a:ln>
          <a:solidFill>
            <a:schemeClr val="bg2">
              <a:lumMod val="75000"/>
            </a:schemeClr>
          </a:solidFill>
        </a:ln>
      </dgm:spPr>
      <dgm:t>
        <a:bodyPr/>
        <a:lstStyle/>
        <a:p>
          <a:endParaRPr lang="en-US"/>
        </a:p>
      </dgm:t>
    </dgm:pt>
    <dgm:pt modelId="{FB37CB85-EB1F-41FE-8D7D-2F83B315E7BC}" type="sibTrans" cxnId="{0CF09FA1-480E-499F-8894-AEB60256E823}">
      <dgm:prSet/>
      <dgm:spPr/>
      <dgm:t>
        <a:bodyPr/>
        <a:lstStyle/>
        <a:p>
          <a:endParaRPr lang="en-US"/>
        </a:p>
      </dgm:t>
    </dgm:pt>
    <dgm:pt modelId="{7AEE2A53-3AA4-4869-BFBE-3D2151ACC86A}">
      <dgm:prSet custT="1"/>
      <dgm:spPr>
        <a:solidFill>
          <a:schemeClr val="bg2"/>
        </a:solidFill>
        <a:ln>
          <a:noFill/>
        </a:ln>
      </dgm:spPr>
      <dgm:t>
        <a:bodyPr/>
        <a:lstStyle/>
        <a:p>
          <a:r>
            <a:rPr lang="en-US" sz="1200" dirty="0">
              <a:solidFill>
                <a:schemeClr val="tx1">
                  <a:lumMod val="75000"/>
                  <a:lumOff val="25000"/>
                </a:schemeClr>
              </a:solidFill>
            </a:rPr>
            <a:t>Review deductions with a proforma before PR</a:t>
          </a:r>
        </a:p>
      </dgm:t>
    </dgm:pt>
    <dgm:pt modelId="{F8AD2BBD-227D-4D8E-A917-3550931445DE}" type="parTrans" cxnId="{C7D237B7-E4B7-4BEF-BCA8-B20DAD3B56F2}">
      <dgm:prSet/>
      <dgm:spPr>
        <a:ln>
          <a:solidFill>
            <a:schemeClr val="bg2">
              <a:lumMod val="75000"/>
            </a:schemeClr>
          </a:solidFill>
        </a:ln>
      </dgm:spPr>
      <dgm:t>
        <a:bodyPr/>
        <a:lstStyle/>
        <a:p>
          <a:endParaRPr lang="en-US"/>
        </a:p>
      </dgm:t>
    </dgm:pt>
    <dgm:pt modelId="{CD87A51A-8C9C-4EF6-B330-DDC2777ECBC3}" type="sibTrans" cxnId="{C7D237B7-E4B7-4BEF-BCA8-B20DAD3B56F2}">
      <dgm:prSet/>
      <dgm:spPr/>
      <dgm:t>
        <a:bodyPr/>
        <a:lstStyle/>
        <a:p>
          <a:endParaRPr lang="en-US"/>
        </a:p>
      </dgm:t>
    </dgm:pt>
    <dgm:pt modelId="{BB75E453-D87A-4379-A7CA-84EAEF6BCA1B}">
      <dgm:prSet custT="1"/>
      <dgm:spPr>
        <a:solidFill>
          <a:schemeClr val="bg2"/>
        </a:solidFill>
        <a:ln>
          <a:noFill/>
        </a:ln>
      </dgm:spPr>
      <dgm:t>
        <a:bodyPr/>
        <a:lstStyle/>
        <a:p>
          <a:r>
            <a:rPr lang="en-US" sz="1200" dirty="0">
              <a:solidFill>
                <a:schemeClr val="tx1">
                  <a:lumMod val="75000"/>
                  <a:lumOff val="25000"/>
                </a:schemeClr>
              </a:solidFill>
            </a:rPr>
            <a:t>Build employee profiles in Excel</a:t>
          </a:r>
        </a:p>
      </dgm:t>
    </dgm:pt>
    <dgm:pt modelId="{98EE9CC4-03BC-44B5-B7C0-2488D6E8AA11}" type="parTrans" cxnId="{F8C839F0-1284-4B1E-9BF5-98CD541FC114}">
      <dgm:prSet/>
      <dgm:spPr>
        <a:ln>
          <a:solidFill>
            <a:schemeClr val="bg2">
              <a:lumMod val="75000"/>
            </a:schemeClr>
          </a:solidFill>
        </a:ln>
      </dgm:spPr>
      <dgm:t>
        <a:bodyPr/>
        <a:lstStyle/>
        <a:p>
          <a:endParaRPr lang="en-US"/>
        </a:p>
      </dgm:t>
    </dgm:pt>
    <dgm:pt modelId="{262AE259-124B-4E28-9BDA-2799089D87C6}" type="sibTrans" cxnId="{F8C839F0-1284-4B1E-9BF5-98CD541FC114}">
      <dgm:prSet/>
      <dgm:spPr/>
      <dgm:t>
        <a:bodyPr/>
        <a:lstStyle/>
        <a:p>
          <a:endParaRPr lang="en-US"/>
        </a:p>
      </dgm:t>
    </dgm:pt>
    <dgm:pt modelId="{9640DF1C-87CB-44C5-9239-6487C9B9C423}">
      <dgm:prSet custT="1"/>
      <dgm:spPr>
        <a:solidFill>
          <a:schemeClr val="bg2"/>
        </a:solidFill>
        <a:ln>
          <a:noFill/>
        </a:ln>
      </dgm:spPr>
      <dgm:t>
        <a:bodyPr/>
        <a:lstStyle/>
        <a:p>
          <a:r>
            <a:rPr lang="en-US" sz="1200" dirty="0">
              <a:solidFill>
                <a:schemeClr val="tx1">
                  <a:lumMod val="75000"/>
                  <a:lumOff val="25000"/>
                </a:schemeClr>
              </a:solidFill>
            </a:rPr>
            <a:t>Evaluate GL regularly</a:t>
          </a:r>
        </a:p>
      </dgm:t>
    </dgm:pt>
    <dgm:pt modelId="{A46D0169-3745-439C-AA9E-555C3E6681EE}" type="parTrans" cxnId="{9C8E89E5-4FFE-487A-9C00-9A53DC073B25}">
      <dgm:prSet/>
      <dgm:spPr>
        <a:ln>
          <a:solidFill>
            <a:schemeClr val="bg2">
              <a:lumMod val="75000"/>
            </a:schemeClr>
          </a:solidFill>
        </a:ln>
      </dgm:spPr>
      <dgm:t>
        <a:bodyPr/>
        <a:lstStyle/>
        <a:p>
          <a:endParaRPr lang="en-US"/>
        </a:p>
      </dgm:t>
    </dgm:pt>
    <dgm:pt modelId="{64F53395-4AD8-4B14-ABDA-EC1E26A82B9C}" type="sibTrans" cxnId="{9C8E89E5-4FFE-487A-9C00-9A53DC073B25}">
      <dgm:prSet/>
      <dgm:spPr/>
      <dgm:t>
        <a:bodyPr/>
        <a:lstStyle/>
        <a:p>
          <a:endParaRPr lang="en-US"/>
        </a:p>
      </dgm:t>
    </dgm:pt>
    <dgm:pt modelId="{F3E1F9BC-E64A-4033-B228-C6639E3CCDAE}">
      <dgm:prSet custT="1"/>
      <dgm:spPr>
        <a:solidFill>
          <a:schemeClr val="bg2"/>
        </a:solidFill>
        <a:ln>
          <a:noFill/>
        </a:ln>
      </dgm:spPr>
      <dgm:t>
        <a:bodyPr/>
        <a:lstStyle/>
        <a:p>
          <a:r>
            <a:rPr lang="en-US" sz="1200" dirty="0">
              <a:solidFill>
                <a:schemeClr val="tx1">
                  <a:lumMod val="75000"/>
                  <a:lumOff val="25000"/>
                </a:schemeClr>
              </a:solidFill>
            </a:rPr>
            <a:t>Create PO listings</a:t>
          </a:r>
        </a:p>
      </dgm:t>
    </dgm:pt>
    <dgm:pt modelId="{95E76312-19DC-4E95-9881-0BDC663C80FD}" type="parTrans" cxnId="{41A1D0C9-285C-4059-AFF2-519E8DE5DBBD}">
      <dgm:prSet/>
      <dgm:spPr>
        <a:ln>
          <a:solidFill>
            <a:schemeClr val="bg2">
              <a:lumMod val="75000"/>
            </a:schemeClr>
          </a:solidFill>
        </a:ln>
      </dgm:spPr>
      <dgm:t>
        <a:bodyPr/>
        <a:lstStyle/>
        <a:p>
          <a:endParaRPr lang="en-US"/>
        </a:p>
      </dgm:t>
    </dgm:pt>
    <dgm:pt modelId="{7626D11E-5148-4212-AA30-4BEE0E65B103}" type="sibTrans" cxnId="{41A1D0C9-285C-4059-AFF2-519E8DE5DBBD}">
      <dgm:prSet/>
      <dgm:spPr/>
      <dgm:t>
        <a:bodyPr/>
        <a:lstStyle/>
        <a:p>
          <a:endParaRPr lang="en-US"/>
        </a:p>
      </dgm:t>
    </dgm:pt>
    <dgm:pt modelId="{3E762538-5931-4801-BDD8-DE69F0364EA2}">
      <dgm:prSet custT="1"/>
      <dgm:spPr>
        <a:solidFill>
          <a:schemeClr val="bg2"/>
        </a:solidFill>
        <a:ln>
          <a:noFill/>
        </a:ln>
      </dgm:spPr>
      <dgm:t>
        <a:bodyPr/>
        <a:lstStyle/>
        <a:p>
          <a:r>
            <a:rPr lang="en-US" sz="1200" dirty="0">
              <a:solidFill>
                <a:schemeClr val="tx1">
                  <a:lumMod val="75000"/>
                  <a:lumOff val="25000"/>
                </a:schemeClr>
              </a:solidFill>
            </a:rPr>
            <a:t>Use the Certified List in a valuable way</a:t>
          </a:r>
        </a:p>
      </dgm:t>
    </dgm:pt>
    <dgm:pt modelId="{6B117342-8BF7-401E-9E02-8F4A62F78DF3}" type="parTrans" cxnId="{40589EE7-C81A-41AF-8F84-9FF38EB64853}">
      <dgm:prSet/>
      <dgm:spPr>
        <a:ln>
          <a:solidFill>
            <a:schemeClr val="bg2">
              <a:lumMod val="75000"/>
            </a:schemeClr>
          </a:solidFill>
        </a:ln>
      </dgm:spPr>
      <dgm:t>
        <a:bodyPr/>
        <a:lstStyle/>
        <a:p>
          <a:endParaRPr lang="en-US"/>
        </a:p>
      </dgm:t>
    </dgm:pt>
    <dgm:pt modelId="{C7AF997D-6293-4374-A351-7FF043F78110}" type="sibTrans" cxnId="{40589EE7-C81A-41AF-8F84-9FF38EB64853}">
      <dgm:prSet/>
      <dgm:spPr/>
      <dgm:t>
        <a:bodyPr/>
        <a:lstStyle/>
        <a:p>
          <a:endParaRPr lang="en-US"/>
        </a:p>
      </dgm:t>
    </dgm:pt>
    <dgm:pt modelId="{93588496-DDB1-42F7-B846-773FEE859A69}">
      <dgm:prSet custT="1"/>
      <dgm:spPr>
        <a:solidFill>
          <a:schemeClr val="bg2"/>
        </a:solidFill>
        <a:ln>
          <a:noFill/>
        </a:ln>
      </dgm:spPr>
      <dgm:t>
        <a:bodyPr/>
        <a:lstStyle/>
        <a:p>
          <a:r>
            <a:rPr lang="en-US" sz="1200" b="0" dirty="0">
              <a:solidFill>
                <a:schemeClr val="tx1">
                  <a:lumMod val="75000"/>
                  <a:lumOff val="25000"/>
                </a:schemeClr>
              </a:solidFill>
            </a:rPr>
            <a:t>Check invoice and P-Card batches</a:t>
          </a:r>
        </a:p>
      </dgm:t>
    </dgm:pt>
    <dgm:pt modelId="{13338101-0F46-4174-A5A3-AB409713C18F}" type="sibTrans" cxnId="{B7BBDFF8-51EE-4DE6-8D55-AD6580AEFEEB}">
      <dgm:prSet/>
      <dgm:spPr/>
      <dgm:t>
        <a:bodyPr/>
        <a:lstStyle/>
        <a:p>
          <a:endParaRPr lang="en-US"/>
        </a:p>
      </dgm:t>
    </dgm:pt>
    <dgm:pt modelId="{49215C61-813C-49AD-8790-8F617AF98E45}" type="parTrans" cxnId="{B7BBDFF8-51EE-4DE6-8D55-AD6580AEFEEB}">
      <dgm:prSet/>
      <dgm:spPr>
        <a:ln>
          <a:solidFill>
            <a:schemeClr val="bg2">
              <a:lumMod val="75000"/>
            </a:schemeClr>
          </a:solidFill>
        </a:ln>
      </dgm:spPr>
      <dgm:t>
        <a:bodyPr/>
        <a:lstStyle/>
        <a:p>
          <a:endParaRPr lang="en-US"/>
        </a:p>
      </dgm:t>
    </dgm:pt>
    <dgm:pt modelId="{B0B08AD3-7E8F-4CCB-8EE5-95755C96C5E6}">
      <dgm:prSet custT="1"/>
      <dgm:spPr>
        <a:solidFill>
          <a:schemeClr val="bg2"/>
        </a:solidFill>
        <a:ln>
          <a:noFill/>
        </a:ln>
      </dgm:spPr>
      <dgm:t>
        <a:bodyPr/>
        <a:lstStyle/>
        <a:p>
          <a:r>
            <a:rPr lang="en-US" sz="1200" dirty="0">
              <a:solidFill>
                <a:schemeClr val="tx1">
                  <a:lumMod val="75000"/>
                  <a:lumOff val="25000"/>
                </a:schemeClr>
              </a:solidFill>
            </a:rPr>
            <a:t>Find discrepancies before running PR.</a:t>
          </a:r>
        </a:p>
      </dgm:t>
    </dgm:pt>
    <dgm:pt modelId="{92B3F77C-7F86-4B63-BAE9-C88466DFAD82}" type="sibTrans" cxnId="{C0A28949-A8F0-4242-B287-AB6A03664761}">
      <dgm:prSet/>
      <dgm:spPr/>
      <dgm:t>
        <a:bodyPr/>
        <a:lstStyle/>
        <a:p>
          <a:endParaRPr lang="en-US"/>
        </a:p>
      </dgm:t>
    </dgm:pt>
    <dgm:pt modelId="{07755452-2F6F-4B08-9D32-8355C5631F3C}" type="parTrans" cxnId="{C0A28949-A8F0-4242-B287-AB6A03664761}">
      <dgm:prSet/>
      <dgm:spPr>
        <a:ln>
          <a:solidFill>
            <a:schemeClr val="bg2">
              <a:lumMod val="75000"/>
            </a:schemeClr>
          </a:solidFill>
        </a:ln>
      </dgm:spPr>
      <dgm:t>
        <a:bodyPr/>
        <a:lstStyle/>
        <a:p>
          <a:endParaRPr lang="en-US"/>
        </a:p>
      </dgm:t>
    </dgm:pt>
    <dgm:pt modelId="{9B90F8CB-466C-48D2-A79C-4C6D3CA5C87C}">
      <dgm:prSet phldrT="[Text]" custT="1"/>
      <dgm:spPr>
        <a:solidFill>
          <a:schemeClr val="bg2"/>
        </a:solidFill>
        <a:ln>
          <a:noFill/>
        </a:ln>
      </dgm:spPr>
      <dgm:t>
        <a:bodyPr/>
        <a:lstStyle/>
        <a:p>
          <a:r>
            <a:rPr lang="en-US" sz="1200" dirty="0">
              <a:solidFill>
                <a:schemeClr val="tx1">
                  <a:lumMod val="75000"/>
                  <a:lumOff val="25000"/>
                </a:schemeClr>
              </a:solidFill>
            </a:rPr>
            <a:t>Create JE to import into WVEIS</a:t>
          </a:r>
        </a:p>
      </dgm:t>
    </dgm:pt>
    <dgm:pt modelId="{66066B07-2F68-4034-BF86-1CA33DF57363}" type="parTrans" cxnId="{B834582C-1024-4837-B188-C32956F97E16}">
      <dgm:prSet/>
      <dgm:spPr>
        <a:ln>
          <a:solidFill>
            <a:srgbClr val="A6A6A6"/>
          </a:solidFill>
        </a:ln>
      </dgm:spPr>
      <dgm:t>
        <a:bodyPr/>
        <a:lstStyle/>
        <a:p>
          <a:endParaRPr lang="en-US"/>
        </a:p>
      </dgm:t>
    </dgm:pt>
    <dgm:pt modelId="{4C3DCFC9-2BCF-4D6D-9163-C9E5DBADD4A1}" type="sibTrans" cxnId="{B834582C-1024-4837-B188-C32956F97E16}">
      <dgm:prSet/>
      <dgm:spPr/>
      <dgm:t>
        <a:bodyPr/>
        <a:lstStyle/>
        <a:p>
          <a:endParaRPr lang="en-US"/>
        </a:p>
      </dgm:t>
    </dgm:pt>
    <dgm:pt modelId="{E4779A41-E42E-4FF5-9B85-04C04959DA1C}">
      <dgm:prSet phldrT="[Text]" custT="1"/>
      <dgm:spPr>
        <a:solidFill>
          <a:schemeClr val="bg2"/>
        </a:solidFill>
        <a:ln>
          <a:noFill/>
        </a:ln>
      </dgm:spPr>
      <dgm:t>
        <a:bodyPr/>
        <a:lstStyle/>
        <a:p>
          <a:r>
            <a:rPr lang="en-US" sz="1200" dirty="0">
              <a:solidFill>
                <a:schemeClr val="tx1">
                  <a:lumMod val="75000"/>
                  <a:lumOff val="25000"/>
                </a:schemeClr>
              </a:solidFill>
            </a:rPr>
            <a:t>Reconcile Payroll AP invoices</a:t>
          </a:r>
        </a:p>
      </dgm:t>
    </dgm:pt>
    <dgm:pt modelId="{6D94811E-F49D-4995-9AF0-9673EC903850}" type="parTrans" cxnId="{0F270C20-4FE7-4B53-880B-22EFADDAFAB5}">
      <dgm:prSet/>
      <dgm:spPr>
        <a:ln>
          <a:solidFill>
            <a:srgbClr val="BFBFBF"/>
          </a:solidFill>
        </a:ln>
      </dgm:spPr>
      <dgm:t>
        <a:bodyPr/>
        <a:lstStyle/>
        <a:p>
          <a:endParaRPr lang="en-US"/>
        </a:p>
      </dgm:t>
    </dgm:pt>
    <dgm:pt modelId="{87A7F8AA-16AB-4FE3-926E-8581389D1441}" type="sibTrans" cxnId="{0F270C20-4FE7-4B53-880B-22EFADDAFAB5}">
      <dgm:prSet/>
      <dgm:spPr/>
      <dgm:t>
        <a:bodyPr/>
        <a:lstStyle/>
        <a:p>
          <a:endParaRPr lang="en-US"/>
        </a:p>
      </dgm:t>
    </dgm:pt>
    <dgm:pt modelId="{5A8CF5A0-04D6-4202-A427-90CEF02E67DA}" type="pres">
      <dgm:prSet presAssocID="{657B01EA-8E39-4E3A-9F6D-8F0A58482FD1}" presName="hierChild1" presStyleCnt="0">
        <dgm:presLayoutVars>
          <dgm:orgChart val="1"/>
          <dgm:chPref val="1"/>
          <dgm:dir/>
          <dgm:animOne val="branch"/>
          <dgm:animLvl val="lvl"/>
          <dgm:resizeHandles/>
        </dgm:presLayoutVars>
      </dgm:prSet>
      <dgm:spPr/>
    </dgm:pt>
    <dgm:pt modelId="{00A0FADC-4687-47FF-96A4-29342E5DADF0}" type="pres">
      <dgm:prSet presAssocID="{040DD76E-56CF-4F27-8CA4-0108832BD7ED}" presName="hierRoot1" presStyleCnt="0">
        <dgm:presLayoutVars>
          <dgm:hierBranch val="init"/>
        </dgm:presLayoutVars>
      </dgm:prSet>
      <dgm:spPr/>
    </dgm:pt>
    <dgm:pt modelId="{3CF91F0A-6193-4B91-923D-894584D62ECF}" type="pres">
      <dgm:prSet presAssocID="{040DD76E-56CF-4F27-8CA4-0108832BD7ED}" presName="rootComposite1" presStyleCnt="0"/>
      <dgm:spPr/>
    </dgm:pt>
    <dgm:pt modelId="{3F05053A-AD92-4CA9-987A-54503EE74A75}" type="pres">
      <dgm:prSet presAssocID="{040DD76E-56CF-4F27-8CA4-0108832BD7ED}" presName="rootText1" presStyleLbl="node0" presStyleIdx="0" presStyleCnt="1" custScaleX="379749">
        <dgm:presLayoutVars>
          <dgm:chPref val="3"/>
        </dgm:presLayoutVars>
      </dgm:prSet>
      <dgm:spPr/>
    </dgm:pt>
    <dgm:pt modelId="{7838C66F-F3A6-4223-B437-57106BAAF667}" type="pres">
      <dgm:prSet presAssocID="{040DD76E-56CF-4F27-8CA4-0108832BD7ED}" presName="rootConnector1" presStyleLbl="node1" presStyleIdx="0" presStyleCnt="0"/>
      <dgm:spPr/>
    </dgm:pt>
    <dgm:pt modelId="{241B7D12-5DEB-4ED0-AA00-7E32FCBBAB24}" type="pres">
      <dgm:prSet presAssocID="{040DD76E-56CF-4F27-8CA4-0108832BD7ED}" presName="hierChild2" presStyleCnt="0"/>
      <dgm:spPr/>
    </dgm:pt>
    <dgm:pt modelId="{EBDDD33B-F223-442F-AD4D-758B0D923474}" type="pres">
      <dgm:prSet presAssocID="{0FBBE1D2-E3B8-48C8-8CEF-7012A3CC0D82}" presName="Name37" presStyleLbl="parChTrans1D2" presStyleIdx="0" presStyleCnt="7"/>
      <dgm:spPr/>
    </dgm:pt>
    <dgm:pt modelId="{0EEC52F1-9E4C-4C2A-8B49-AF13EA9C5AD2}" type="pres">
      <dgm:prSet presAssocID="{F3D9C5D6-9DE8-4177-BDDA-09FDE4230AB8}" presName="hierRoot2" presStyleCnt="0">
        <dgm:presLayoutVars>
          <dgm:hierBranch val="init"/>
        </dgm:presLayoutVars>
      </dgm:prSet>
      <dgm:spPr/>
    </dgm:pt>
    <dgm:pt modelId="{CE7B9829-7840-4FB5-A0E8-C33C0A141A4E}" type="pres">
      <dgm:prSet presAssocID="{F3D9C5D6-9DE8-4177-BDDA-09FDE4230AB8}" presName="rootComposite" presStyleCnt="0"/>
      <dgm:spPr/>
    </dgm:pt>
    <dgm:pt modelId="{4C81A2DE-EFF4-450D-A4F6-26F811063965}" type="pres">
      <dgm:prSet presAssocID="{F3D9C5D6-9DE8-4177-BDDA-09FDE4230AB8}" presName="rootText" presStyleLbl="node2" presStyleIdx="0" presStyleCnt="6">
        <dgm:presLayoutVars>
          <dgm:chPref val="3"/>
        </dgm:presLayoutVars>
      </dgm:prSet>
      <dgm:spPr/>
    </dgm:pt>
    <dgm:pt modelId="{FB0F3030-49DA-455A-81AD-319B9E708491}" type="pres">
      <dgm:prSet presAssocID="{F3D9C5D6-9DE8-4177-BDDA-09FDE4230AB8}" presName="rootConnector" presStyleLbl="node2" presStyleIdx="0" presStyleCnt="6"/>
      <dgm:spPr/>
    </dgm:pt>
    <dgm:pt modelId="{1C264070-1D52-41BC-B34E-F88724027269}" type="pres">
      <dgm:prSet presAssocID="{F3D9C5D6-9DE8-4177-BDDA-09FDE4230AB8}" presName="hierChild4" presStyleCnt="0"/>
      <dgm:spPr/>
    </dgm:pt>
    <dgm:pt modelId="{83BD8425-4637-470F-AE6B-D0A1E10324CC}" type="pres">
      <dgm:prSet presAssocID="{07755452-2F6F-4B08-9D32-8355C5631F3C}" presName="Name37" presStyleLbl="parChTrans1D3" presStyleIdx="0" presStyleCnt="10"/>
      <dgm:spPr/>
    </dgm:pt>
    <dgm:pt modelId="{7467A8A4-2E7C-4583-BFD8-6A170186A197}" type="pres">
      <dgm:prSet presAssocID="{B0B08AD3-7E8F-4CCB-8EE5-95755C96C5E6}" presName="hierRoot2" presStyleCnt="0">
        <dgm:presLayoutVars>
          <dgm:hierBranch val="init"/>
        </dgm:presLayoutVars>
      </dgm:prSet>
      <dgm:spPr/>
    </dgm:pt>
    <dgm:pt modelId="{0C42E590-695A-4AD6-8450-0D1FA3219A12}" type="pres">
      <dgm:prSet presAssocID="{B0B08AD3-7E8F-4CCB-8EE5-95755C96C5E6}" presName="rootComposite" presStyleCnt="0"/>
      <dgm:spPr/>
    </dgm:pt>
    <dgm:pt modelId="{89114272-CF0C-48B7-B7BE-64C65636C5F4}" type="pres">
      <dgm:prSet presAssocID="{B0B08AD3-7E8F-4CCB-8EE5-95755C96C5E6}" presName="rootText" presStyleLbl="node3" presStyleIdx="0" presStyleCnt="10">
        <dgm:presLayoutVars>
          <dgm:chPref val="3"/>
        </dgm:presLayoutVars>
      </dgm:prSet>
      <dgm:spPr/>
    </dgm:pt>
    <dgm:pt modelId="{1E4901C0-6F9B-4DA4-87FB-B3A540B72804}" type="pres">
      <dgm:prSet presAssocID="{B0B08AD3-7E8F-4CCB-8EE5-95755C96C5E6}" presName="rootConnector" presStyleLbl="node3" presStyleIdx="0" presStyleCnt="10"/>
      <dgm:spPr/>
    </dgm:pt>
    <dgm:pt modelId="{17CDF6B8-89C6-420F-B096-4FFBA3E1568A}" type="pres">
      <dgm:prSet presAssocID="{B0B08AD3-7E8F-4CCB-8EE5-95755C96C5E6}" presName="hierChild4" presStyleCnt="0"/>
      <dgm:spPr/>
    </dgm:pt>
    <dgm:pt modelId="{00E876B2-BD71-4A6A-9068-AFFFBC90BF18}" type="pres">
      <dgm:prSet presAssocID="{B0B08AD3-7E8F-4CCB-8EE5-95755C96C5E6}" presName="hierChild5" presStyleCnt="0"/>
      <dgm:spPr/>
    </dgm:pt>
    <dgm:pt modelId="{5975F904-3033-48F1-BB72-1D28F7523D61}" type="pres">
      <dgm:prSet presAssocID="{F3D9C5D6-9DE8-4177-BDDA-09FDE4230AB8}" presName="hierChild5" presStyleCnt="0"/>
      <dgm:spPr/>
    </dgm:pt>
    <dgm:pt modelId="{C6BD306B-5271-4AAB-B0DF-CEFC95E2DEDA}" type="pres">
      <dgm:prSet presAssocID="{F1584D0C-5E37-4548-B3EB-0BDA21BE560E}" presName="Name37" presStyleLbl="parChTrans1D2" presStyleIdx="1" presStyleCnt="7"/>
      <dgm:spPr/>
    </dgm:pt>
    <dgm:pt modelId="{FBC5EAAE-5F02-4B58-B0E4-979F5812CF12}" type="pres">
      <dgm:prSet presAssocID="{E6BBABCF-B4F3-4AF9-8434-9591D077FEA4}" presName="hierRoot2" presStyleCnt="0">
        <dgm:presLayoutVars>
          <dgm:hierBranch val="init"/>
        </dgm:presLayoutVars>
      </dgm:prSet>
      <dgm:spPr/>
    </dgm:pt>
    <dgm:pt modelId="{38B8C19C-B23E-47C8-A9F1-437D812610A4}" type="pres">
      <dgm:prSet presAssocID="{E6BBABCF-B4F3-4AF9-8434-9591D077FEA4}" presName="rootComposite" presStyleCnt="0"/>
      <dgm:spPr/>
    </dgm:pt>
    <dgm:pt modelId="{5E847E10-187B-4687-8167-957754E0FCEF}" type="pres">
      <dgm:prSet presAssocID="{E6BBABCF-B4F3-4AF9-8434-9591D077FEA4}" presName="rootText" presStyleLbl="node2" presStyleIdx="1" presStyleCnt="6">
        <dgm:presLayoutVars>
          <dgm:chPref val="3"/>
        </dgm:presLayoutVars>
      </dgm:prSet>
      <dgm:spPr/>
    </dgm:pt>
    <dgm:pt modelId="{6686D3FD-FA2D-4FAF-B389-24EBA3D8E154}" type="pres">
      <dgm:prSet presAssocID="{E6BBABCF-B4F3-4AF9-8434-9591D077FEA4}" presName="rootConnector" presStyleLbl="node2" presStyleIdx="1" presStyleCnt="6"/>
      <dgm:spPr/>
    </dgm:pt>
    <dgm:pt modelId="{3FA66724-8B11-45E8-8CCD-6D4F5360B673}" type="pres">
      <dgm:prSet presAssocID="{E6BBABCF-B4F3-4AF9-8434-9591D077FEA4}" presName="hierChild4" presStyleCnt="0"/>
      <dgm:spPr/>
    </dgm:pt>
    <dgm:pt modelId="{D9C17448-03BF-455E-81B4-0E40B4832EF8}" type="pres">
      <dgm:prSet presAssocID="{49215C61-813C-49AD-8790-8F617AF98E45}" presName="Name37" presStyleLbl="parChTrans1D3" presStyleIdx="1" presStyleCnt="10"/>
      <dgm:spPr/>
    </dgm:pt>
    <dgm:pt modelId="{3184C39E-A1A1-42C7-AFDB-7DB83B8CFF7D}" type="pres">
      <dgm:prSet presAssocID="{93588496-DDB1-42F7-B846-773FEE859A69}" presName="hierRoot2" presStyleCnt="0">
        <dgm:presLayoutVars>
          <dgm:hierBranch val="init"/>
        </dgm:presLayoutVars>
      </dgm:prSet>
      <dgm:spPr/>
    </dgm:pt>
    <dgm:pt modelId="{EB40AA69-B1B5-4D3D-8857-CCCB59527800}" type="pres">
      <dgm:prSet presAssocID="{93588496-DDB1-42F7-B846-773FEE859A69}" presName="rootComposite" presStyleCnt="0"/>
      <dgm:spPr/>
    </dgm:pt>
    <dgm:pt modelId="{E77731A4-8E9B-4D51-BF6F-6DEB0C17C564}" type="pres">
      <dgm:prSet presAssocID="{93588496-DDB1-42F7-B846-773FEE859A69}" presName="rootText" presStyleLbl="node3" presStyleIdx="1" presStyleCnt="10">
        <dgm:presLayoutVars>
          <dgm:chPref val="3"/>
        </dgm:presLayoutVars>
      </dgm:prSet>
      <dgm:spPr/>
    </dgm:pt>
    <dgm:pt modelId="{3C9A76A6-45A7-4644-ABDE-46A7039D3E1D}" type="pres">
      <dgm:prSet presAssocID="{93588496-DDB1-42F7-B846-773FEE859A69}" presName="rootConnector" presStyleLbl="node3" presStyleIdx="1" presStyleCnt="10"/>
      <dgm:spPr/>
    </dgm:pt>
    <dgm:pt modelId="{13275034-5D28-4559-9057-7921659348A5}" type="pres">
      <dgm:prSet presAssocID="{93588496-DDB1-42F7-B846-773FEE859A69}" presName="hierChild4" presStyleCnt="0"/>
      <dgm:spPr/>
    </dgm:pt>
    <dgm:pt modelId="{26F9E366-0D3F-49FE-AF48-2B8B62E24BFA}" type="pres">
      <dgm:prSet presAssocID="{93588496-DDB1-42F7-B846-773FEE859A69}" presName="hierChild5" presStyleCnt="0"/>
      <dgm:spPr/>
    </dgm:pt>
    <dgm:pt modelId="{F9AE505A-FCFA-4988-826B-BCAC919006B8}" type="pres">
      <dgm:prSet presAssocID="{95E76312-19DC-4E95-9881-0BDC663C80FD}" presName="Name37" presStyleLbl="parChTrans1D3" presStyleIdx="2" presStyleCnt="10"/>
      <dgm:spPr/>
    </dgm:pt>
    <dgm:pt modelId="{30CE1057-7C40-48AA-B18E-85FCF8F2E359}" type="pres">
      <dgm:prSet presAssocID="{F3E1F9BC-E64A-4033-B228-C6639E3CCDAE}" presName="hierRoot2" presStyleCnt="0">
        <dgm:presLayoutVars>
          <dgm:hierBranch val="init"/>
        </dgm:presLayoutVars>
      </dgm:prSet>
      <dgm:spPr/>
    </dgm:pt>
    <dgm:pt modelId="{413A6321-304C-4B62-BCF6-DF9260BF2A40}" type="pres">
      <dgm:prSet presAssocID="{F3E1F9BC-E64A-4033-B228-C6639E3CCDAE}" presName="rootComposite" presStyleCnt="0"/>
      <dgm:spPr/>
    </dgm:pt>
    <dgm:pt modelId="{EEA1FDCB-6CC4-4975-9EB2-489C034C0DC3}" type="pres">
      <dgm:prSet presAssocID="{F3E1F9BC-E64A-4033-B228-C6639E3CCDAE}" presName="rootText" presStyleLbl="node3" presStyleIdx="2" presStyleCnt="10">
        <dgm:presLayoutVars>
          <dgm:chPref val="3"/>
        </dgm:presLayoutVars>
      </dgm:prSet>
      <dgm:spPr/>
    </dgm:pt>
    <dgm:pt modelId="{DE99B90D-550F-461A-872F-4F86D2336F74}" type="pres">
      <dgm:prSet presAssocID="{F3E1F9BC-E64A-4033-B228-C6639E3CCDAE}" presName="rootConnector" presStyleLbl="node3" presStyleIdx="2" presStyleCnt="10"/>
      <dgm:spPr/>
    </dgm:pt>
    <dgm:pt modelId="{99E4ACB4-6389-47AE-A8A8-D7E8A2BFB34A}" type="pres">
      <dgm:prSet presAssocID="{F3E1F9BC-E64A-4033-B228-C6639E3CCDAE}" presName="hierChild4" presStyleCnt="0"/>
      <dgm:spPr/>
    </dgm:pt>
    <dgm:pt modelId="{E465E860-8F43-4A98-AEDE-2E20519F5797}" type="pres">
      <dgm:prSet presAssocID="{F3E1F9BC-E64A-4033-B228-C6639E3CCDAE}" presName="hierChild5" presStyleCnt="0"/>
      <dgm:spPr/>
    </dgm:pt>
    <dgm:pt modelId="{C6AEE328-CDA5-4F5D-9D50-C4ADD78E5875}" type="pres">
      <dgm:prSet presAssocID="{E6BBABCF-B4F3-4AF9-8434-9591D077FEA4}" presName="hierChild5" presStyleCnt="0"/>
      <dgm:spPr/>
    </dgm:pt>
    <dgm:pt modelId="{4C52EE74-0356-4C25-B91F-868520482B2A}" type="pres">
      <dgm:prSet presAssocID="{3EF3F899-B9C2-42BF-90A2-5B8F4E8CD265}" presName="Name37" presStyleLbl="parChTrans1D2" presStyleIdx="2" presStyleCnt="7"/>
      <dgm:spPr/>
    </dgm:pt>
    <dgm:pt modelId="{7CBA41AE-5E68-4049-A080-F447A2F80C2F}" type="pres">
      <dgm:prSet presAssocID="{44A6095F-01B3-46D7-ACA8-59BFF97FF724}" presName="hierRoot2" presStyleCnt="0">
        <dgm:presLayoutVars>
          <dgm:hierBranch val="init"/>
        </dgm:presLayoutVars>
      </dgm:prSet>
      <dgm:spPr/>
    </dgm:pt>
    <dgm:pt modelId="{C21E61F3-7995-4A09-8B56-8342CA5E1892}" type="pres">
      <dgm:prSet presAssocID="{44A6095F-01B3-46D7-ACA8-59BFF97FF724}" presName="rootComposite" presStyleCnt="0"/>
      <dgm:spPr/>
    </dgm:pt>
    <dgm:pt modelId="{E1DE2E46-16B2-4015-92E2-5DAF1F365AE1}" type="pres">
      <dgm:prSet presAssocID="{44A6095F-01B3-46D7-ACA8-59BFF97FF724}" presName="rootText" presStyleLbl="node2" presStyleIdx="2" presStyleCnt="6">
        <dgm:presLayoutVars>
          <dgm:chPref val="3"/>
        </dgm:presLayoutVars>
      </dgm:prSet>
      <dgm:spPr/>
    </dgm:pt>
    <dgm:pt modelId="{CF544F1E-427F-4F89-81B4-C335DA1BDC14}" type="pres">
      <dgm:prSet presAssocID="{44A6095F-01B3-46D7-ACA8-59BFF97FF724}" presName="rootConnector" presStyleLbl="node2" presStyleIdx="2" presStyleCnt="6"/>
      <dgm:spPr/>
    </dgm:pt>
    <dgm:pt modelId="{5652B981-EB5D-46C5-92A1-A8BB64D8C1F1}" type="pres">
      <dgm:prSet presAssocID="{44A6095F-01B3-46D7-ACA8-59BFF97FF724}" presName="hierChild4" presStyleCnt="0"/>
      <dgm:spPr/>
    </dgm:pt>
    <dgm:pt modelId="{1D9AF061-7EBA-4347-A8BC-7261FF4EE0FE}" type="pres">
      <dgm:prSet presAssocID="{A46D0169-3745-439C-AA9E-555C3E6681EE}" presName="Name37" presStyleLbl="parChTrans1D3" presStyleIdx="3" presStyleCnt="10"/>
      <dgm:spPr/>
    </dgm:pt>
    <dgm:pt modelId="{85F13AA4-3D37-4154-BC7D-72F8D99831B4}" type="pres">
      <dgm:prSet presAssocID="{9640DF1C-87CB-44C5-9239-6487C9B9C423}" presName="hierRoot2" presStyleCnt="0">
        <dgm:presLayoutVars>
          <dgm:hierBranch val="init"/>
        </dgm:presLayoutVars>
      </dgm:prSet>
      <dgm:spPr/>
    </dgm:pt>
    <dgm:pt modelId="{1623EADD-D262-4FD5-9B6E-04510306645F}" type="pres">
      <dgm:prSet presAssocID="{9640DF1C-87CB-44C5-9239-6487C9B9C423}" presName="rootComposite" presStyleCnt="0"/>
      <dgm:spPr/>
    </dgm:pt>
    <dgm:pt modelId="{89F8D768-3E5D-4B44-8E95-6F9D639FD86D}" type="pres">
      <dgm:prSet presAssocID="{9640DF1C-87CB-44C5-9239-6487C9B9C423}" presName="rootText" presStyleLbl="node3" presStyleIdx="3" presStyleCnt="10">
        <dgm:presLayoutVars>
          <dgm:chPref val="3"/>
        </dgm:presLayoutVars>
      </dgm:prSet>
      <dgm:spPr/>
    </dgm:pt>
    <dgm:pt modelId="{88CAF1A3-1134-4F2C-967E-4444DB8F9293}" type="pres">
      <dgm:prSet presAssocID="{9640DF1C-87CB-44C5-9239-6487C9B9C423}" presName="rootConnector" presStyleLbl="node3" presStyleIdx="3" presStyleCnt="10"/>
      <dgm:spPr/>
    </dgm:pt>
    <dgm:pt modelId="{EF0AE002-61C5-484D-B972-1C4908E6FFA3}" type="pres">
      <dgm:prSet presAssocID="{9640DF1C-87CB-44C5-9239-6487C9B9C423}" presName="hierChild4" presStyleCnt="0"/>
      <dgm:spPr/>
    </dgm:pt>
    <dgm:pt modelId="{1F8B1EC3-7535-4209-B805-3EE4649CA1A5}" type="pres">
      <dgm:prSet presAssocID="{9640DF1C-87CB-44C5-9239-6487C9B9C423}" presName="hierChild5" presStyleCnt="0"/>
      <dgm:spPr/>
    </dgm:pt>
    <dgm:pt modelId="{34C30591-8811-4B8B-A825-A3AB93DCA722}" type="pres">
      <dgm:prSet presAssocID="{66066B07-2F68-4034-BF86-1CA33DF57363}" presName="Name37" presStyleLbl="parChTrans1D3" presStyleIdx="4" presStyleCnt="10"/>
      <dgm:spPr/>
    </dgm:pt>
    <dgm:pt modelId="{DBF27374-5A3E-4D77-96DE-6499AF4B63F2}" type="pres">
      <dgm:prSet presAssocID="{9B90F8CB-466C-48D2-A79C-4C6D3CA5C87C}" presName="hierRoot2" presStyleCnt="0">
        <dgm:presLayoutVars>
          <dgm:hierBranch val="init"/>
        </dgm:presLayoutVars>
      </dgm:prSet>
      <dgm:spPr/>
    </dgm:pt>
    <dgm:pt modelId="{010B6D5C-7874-40E9-AB32-0284835F2394}" type="pres">
      <dgm:prSet presAssocID="{9B90F8CB-466C-48D2-A79C-4C6D3CA5C87C}" presName="rootComposite" presStyleCnt="0"/>
      <dgm:spPr/>
    </dgm:pt>
    <dgm:pt modelId="{943247AB-B38E-4E4D-B4E0-00EB32EC9892}" type="pres">
      <dgm:prSet presAssocID="{9B90F8CB-466C-48D2-A79C-4C6D3CA5C87C}" presName="rootText" presStyleLbl="node3" presStyleIdx="4" presStyleCnt="10">
        <dgm:presLayoutVars>
          <dgm:chPref val="3"/>
        </dgm:presLayoutVars>
      </dgm:prSet>
      <dgm:spPr/>
    </dgm:pt>
    <dgm:pt modelId="{E7920D52-B7EB-478D-9D04-D75B6C9F2533}" type="pres">
      <dgm:prSet presAssocID="{9B90F8CB-466C-48D2-A79C-4C6D3CA5C87C}" presName="rootConnector" presStyleLbl="node3" presStyleIdx="4" presStyleCnt="10"/>
      <dgm:spPr/>
    </dgm:pt>
    <dgm:pt modelId="{CD48EAC7-F735-4EA5-9D86-04BFEBF8B510}" type="pres">
      <dgm:prSet presAssocID="{9B90F8CB-466C-48D2-A79C-4C6D3CA5C87C}" presName="hierChild4" presStyleCnt="0"/>
      <dgm:spPr/>
    </dgm:pt>
    <dgm:pt modelId="{08837AD6-3A2A-452E-B5D1-18460C36C389}" type="pres">
      <dgm:prSet presAssocID="{9B90F8CB-466C-48D2-A79C-4C6D3CA5C87C}" presName="hierChild5" presStyleCnt="0"/>
      <dgm:spPr/>
    </dgm:pt>
    <dgm:pt modelId="{4913AC4D-5FE5-4281-B2AE-1B72AD14BBB5}" type="pres">
      <dgm:prSet presAssocID="{44A6095F-01B3-46D7-ACA8-59BFF97FF724}" presName="hierChild5" presStyleCnt="0"/>
      <dgm:spPr/>
    </dgm:pt>
    <dgm:pt modelId="{1CA6E809-E306-4E5E-ABB8-D4C0D0790172}" type="pres">
      <dgm:prSet presAssocID="{7DA4E863-6E10-410F-9CC7-CC0FB44665B0}" presName="Name37" presStyleLbl="parChTrans1D2" presStyleIdx="3" presStyleCnt="7"/>
      <dgm:spPr/>
    </dgm:pt>
    <dgm:pt modelId="{EA83E1AD-EEC6-4C35-80C7-0B3BA25A9C47}" type="pres">
      <dgm:prSet presAssocID="{7376B8AB-F6D5-4492-84D6-1B78E581E031}" presName="hierRoot2" presStyleCnt="0">
        <dgm:presLayoutVars>
          <dgm:hierBranch val="init"/>
        </dgm:presLayoutVars>
      </dgm:prSet>
      <dgm:spPr/>
    </dgm:pt>
    <dgm:pt modelId="{E6A4E5C5-C1E2-42FA-9545-3B56C387F1A2}" type="pres">
      <dgm:prSet presAssocID="{7376B8AB-F6D5-4492-84D6-1B78E581E031}" presName="rootComposite" presStyleCnt="0"/>
      <dgm:spPr/>
    </dgm:pt>
    <dgm:pt modelId="{882FD136-E806-4591-9F05-7BC9DD076C7E}" type="pres">
      <dgm:prSet presAssocID="{7376B8AB-F6D5-4492-84D6-1B78E581E031}" presName="rootText" presStyleLbl="node2" presStyleIdx="3" presStyleCnt="6">
        <dgm:presLayoutVars>
          <dgm:chPref val="3"/>
        </dgm:presLayoutVars>
      </dgm:prSet>
      <dgm:spPr/>
    </dgm:pt>
    <dgm:pt modelId="{1D671BCA-0197-4302-8C01-B83D6263959D}" type="pres">
      <dgm:prSet presAssocID="{7376B8AB-F6D5-4492-84D6-1B78E581E031}" presName="rootConnector" presStyleLbl="node2" presStyleIdx="3" presStyleCnt="6"/>
      <dgm:spPr/>
    </dgm:pt>
    <dgm:pt modelId="{2C42D41A-DC16-4355-A04A-3218541BB51B}" type="pres">
      <dgm:prSet presAssocID="{7376B8AB-F6D5-4492-84D6-1B78E581E031}" presName="hierChild4" presStyleCnt="0"/>
      <dgm:spPr/>
    </dgm:pt>
    <dgm:pt modelId="{AAB20E82-75D3-4A70-A5F8-7F22D99A618D}" type="pres">
      <dgm:prSet presAssocID="{0E9B0A82-7AC6-4971-A1B5-E21FA19B1B64}" presName="Name37" presStyleLbl="parChTrans1D3" presStyleIdx="5" presStyleCnt="10"/>
      <dgm:spPr/>
    </dgm:pt>
    <dgm:pt modelId="{56166F75-6345-42F6-9F97-622A6AE02C43}" type="pres">
      <dgm:prSet presAssocID="{B78CDDF9-D644-4EFC-9D35-D8F93F271062}" presName="hierRoot2" presStyleCnt="0">
        <dgm:presLayoutVars>
          <dgm:hierBranch val="init"/>
        </dgm:presLayoutVars>
      </dgm:prSet>
      <dgm:spPr/>
    </dgm:pt>
    <dgm:pt modelId="{6CE94A7E-3191-40FF-B1E1-CC22D6B5238D}" type="pres">
      <dgm:prSet presAssocID="{B78CDDF9-D644-4EFC-9D35-D8F93F271062}" presName="rootComposite" presStyleCnt="0"/>
      <dgm:spPr/>
    </dgm:pt>
    <dgm:pt modelId="{03C867D7-4F26-4BE0-91DC-A6C967091C77}" type="pres">
      <dgm:prSet presAssocID="{B78CDDF9-D644-4EFC-9D35-D8F93F271062}" presName="rootText" presStyleLbl="node3" presStyleIdx="5" presStyleCnt="10">
        <dgm:presLayoutVars>
          <dgm:chPref val="3"/>
        </dgm:presLayoutVars>
      </dgm:prSet>
      <dgm:spPr/>
    </dgm:pt>
    <dgm:pt modelId="{D4BDC31F-8C35-4791-BA03-F75BA4A7DFC8}" type="pres">
      <dgm:prSet presAssocID="{B78CDDF9-D644-4EFC-9D35-D8F93F271062}" presName="rootConnector" presStyleLbl="node3" presStyleIdx="5" presStyleCnt="10"/>
      <dgm:spPr/>
    </dgm:pt>
    <dgm:pt modelId="{91EBE6E2-73CE-453B-8CF7-278CD6CD2322}" type="pres">
      <dgm:prSet presAssocID="{B78CDDF9-D644-4EFC-9D35-D8F93F271062}" presName="hierChild4" presStyleCnt="0"/>
      <dgm:spPr/>
    </dgm:pt>
    <dgm:pt modelId="{6A03FAD6-341D-449C-A87C-B9FD9D7864CB}" type="pres">
      <dgm:prSet presAssocID="{B78CDDF9-D644-4EFC-9D35-D8F93F271062}" presName="hierChild5" presStyleCnt="0"/>
      <dgm:spPr/>
    </dgm:pt>
    <dgm:pt modelId="{DB58EE88-474C-46B2-A197-DF0E3B1C5888}" type="pres">
      <dgm:prSet presAssocID="{7376B8AB-F6D5-4492-84D6-1B78E581E031}" presName="hierChild5" presStyleCnt="0"/>
      <dgm:spPr/>
    </dgm:pt>
    <dgm:pt modelId="{21E31310-3922-4953-9D33-E4E289D213CC}" type="pres">
      <dgm:prSet presAssocID="{BD713B9B-0B4E-4375-9F4B-797D5C5B11B3}" presName="Name37" presStyleLbl="parChTrans1D2" presStyleIdx="4" presStyleCnt="7"/>
      <dgm:spPr/>
    </dgm:pt>
    <dgm:pt modelId="{A05C2D35-FBA2-4C8F-8CCC-A3051B469209}" type="pres">
      <dgm:prSet presAssocID="{68A00F09-C8EF-415E-8EBD-EEB41E73675F}" presName="hierRoot2" presStyleCnt="0">
        <dgm:presLayoutVars>
          <dgm:hierBranch val="init"/>
        </dgm:presLayoutVars>
      </dgm:prSet>
      <dgm:spPr/>
    </dgm:pt>
    <dgm:pt modelId="{014C0811-D70F-4906-B1DF-06BC268166C5}" type="pres">
      <dgm:prSet presAssocID="{68A00F09-C8EF-415E-8EBD-EEB41E73675F}" presName="rootComposite" presStyleCnt="0"/>
      <dgm:spPr/>
    </dgm:pt>
    <dgm:pt modelId="{536330F1-3B8A-41C7-8E1D-BE7929ADDB09}" type="pres">
      <dgm:prSet presAssocID="{68A00F09-C8EF-415E-8EBD-EEB41E73675F}" presName="rootText" presStyleLbl="node2" presStyleIdx="4" presStyleCnt="6">
        <dgm:presLayoutVars>
          <dgm:chPref val="3"/>
        </dgm:presLayoutVars>
      </dgm:prSet>
      <dgm:spPr/>
    </dgm:pt>
    <dgm:pt modelId="{2684DBA3-78C0-4B06-94DD-5DD65A0C2049}" type="pres">
      <dgm:prSet presAssocID="{68A00F09-C8EF-415E-8EBD-EEB41E73675F}" presName="rootConnector" presStyleLbl="node2" presStyleIdx="4" presStyleCnt="6"/>
      <dgm:spPr/>
    </dgm:pt>
    <dgm:pt modelId="{5AE0A416-BA3E-4938-9EBA-AC64018ACE8D}" type="pres">
      <dgm:prSet presAssocID="{68A00F09-C8EF-415E-8EBD-EEB41E73675F}" presName="hierChild4" presStyleCnt="0"/>
      <dgm:spPr/>
    </dgm:pt>
    <dgm:pt modelId="{D670FBEC-1DF2-430B-8C23-69D8803583D9}" type="pres">
      <dgm:prSet presAssocID="{98EE9CC4-03BC-44B5-B7C0-2488D6E8AA11}" presName="Name37" presStyleLbl="parChTrans1D3" presStyleIdx="6" presStyleCnt="10"/>
      <dgm:spPr/>
    </dgm:pt>
    <dgm:pt modelId="{7CB9FD27-FFC9-4C09-876A-B8B092C0F880}" type="pres">
      <dgm:prSet presAssocID="{BB75E453-D87A-4379-A7CA-84EAEF6BCA1B}" presName="hierRoot2" presStyleCnt="0">
        <dgm:presLayoutVars>
          <dgm:hierBranch val="init"/>
        </dgm:presLayoutVars>
      </dgm:prSet>
      <dgm:spPr/>
    </dgm:pt>
    <dgm:pt modelId="{38271B57-7727-4A44-A380-9705548766DE}" type="pres">
      <dgm:prSet presAssocID="{BB75E453-D87A-4379-A7CA-84EAEF6BCA1B}" presName="rootComposite" presStyleCnt="0"/>
      <dgm:spPr/>
    </dgm:pt>
    <dgm:pt modelId="{7AD35544-DD7B-471E-B1D4-CEB3F191E25C}" type="pres">
      <dgm:prSet presAssocID="{BB75E453-D87A-4379-A7CA-84EAEF6BCA1B}" presName="rootText" presStyleLbl="node3" presStyleIdx="6" presStyleCnt="10">
        <dgm:presLayoutVars>
          <dgm:chPref val="3"/>
        </dgm:presLayoutVars>
      </dgm:prSet>
      <dgm:spPr/>
    </dgm:pt>
    <dgm:pt modelId="{4861EDCC-48D0-487A-BC7F-E79CF284AAAC}" type="pres">
      <dgm:prSet presAssocID="{BB75E453-D87A-4379-A7CA-84EAEF6BCA1B}" presName="rootConnector" presStyleLbl="node3" presStyleIdx="6" presStyleCnt="10"/>
      <dgm:spPr/>
    </dgm:pt>
    <dgm:pt modelId="{6683CA58-B5D8-4F43-8F52-200DC7A8A10D}" type="pres">
      <dgm:prSet presAssocID="{BB75E453-D87A-4379-A7CA-84EAEF6BCA1B}" presName="hierChild4" presStyleCnt="0"/>
      <dgm:spPr/>
    </dgm:pt>
    <dgm:pt modelId="{2FEFAECF-A411-4492-928E-BEF62CD2C69E}" type="pres">
      <dgm:prSet presAssocID="{BB75E453-D87A-4379-A7CA-84EAEF6BCA1B}" presName="hierChild5" presStyleCnt="0"/>
      <dgm:spPr/>
    </dgm:pt>
    <dgm:pt modelId="{08EED2D6-4336-43AD-A15F-46A46AE07788}" type="pres">
      <dgm:prSet presAssocID="{6B117342-8BF7-401E-9E02-8F4A62F78DF3}" presName="Name37" presStyleLbl="parChTrans1D3" presStyleIdx="7" presStyleCnt="10"/>
      <dgm:spPr/>
    </dgm:pt>
    <dgm:pt modelId="{AEB100EC-FE48-4E3E-83FD-DE01AB7F0CBB}" type="pres">
      <dgm:prSet presAssocID="{3E762538-5931-4801-BDD8-DE69F0364EA2}" presName="hierRoot2" presStyleCnt="0">
        <dgm:presLayoutVars>
          <dgm:hierBranch val="init"/>
        </dgm:presLayoutVars>
      </dgm:prSet>
      <dgm:spPr/>
    </dgm:pt>
    <dgm:pt modelId="{BCB9D628-1C48-4FB6-9A04-84DA5D7626CB}" type="pres">
      <dgm:prSet presAssocID="{3E762538-5931-4801-BDD8-DE69F0364EA2}" presName="rootComposite" presStyleCnt="0"/>
      <dgm:spPr/>
    </dgm:pt>
    <dgm:pt modelId="{85077965-9386-43A5-AF5F-3094EE9DE711}" type="pres">
      <dgm:prSet presAssocID="{3E762538-5931-4801-BDD8-DE69F0364EA2}" presName="rootText" presStyleLbl="node3" presStyleIdx="7" presStyleCnt="10">
        <dgm:presLayoutVars>
          <dgm:chPref val="3"/>
        </dgm:presLayoutVars>
      </dgm:prSet>
      <dgm:spPr/>
    </dgm:pt>
    <dgm:pt modelId="{7BF152E8-4F48-4FE4-89E2-7E1FC238B2B8}" type="pres">
      <dgm:prSet presAssocID="{3E762538-5931-4801-BDD8-DE69F0364EA2}" presName="rootConnector" presStyleLbl="node3" presStyleIdx="7" presStyleCnt="10"/>
      <dgm:spPr/>
    </dgm:pt>
    <dgm:pt modelId="{277AF4DA-3E41-4DF8-B70B-AE71A7E1D820}" type="pres">
      <dgm:prSet presAssocID="{3E762538-5931-4801-BDD8-DE69F0364EA2}" presName="hierChild4" presStyleCnt="0"/>
      <dgm:spPr/>
    </dgm:pt>
    <dgm:pt modelId="{8AC70140-575C-414A-BC7D-D2B95417AD46}" type="pres">
      <dgm:prSet presAssocID="{3E762538-5931-4801-BDD8-DE69F0364EA2}" presName="hierChild5" presStyleCnt="0"/>
      <dgm:spPr/>
    </dgm:pt>
    <dgm:pt modelId="{5CEE0DA5-4DB5-4C6D-9D4F-04C8EE236337}" type="pres">
      <dgm:prSet presAssocID="{68A00F09-C8EF-415E-8EBD-EEB41E73675F}" presName="hierChild5" presStyleCnt="0"/>
      <dgm:spPr/>
    </dgm:pt>
    <dgm:pt modelId="{572E9595-B62C-4B11-8CC9-533A5F64055C}" type="pres">
      <dgm:prSet presAssocID="{02B708C9-C349-4D83-8FC9-895C6D41CDA5}" presName="Name37" presStyleLbl="parChTrans1D2" presStyleIdx="5" presStyleCnt="7"/>
      <dgm:spPr/>
    </dgm:pt>
    <dgm:pt modelId="{310B115F-B7EE-4882-82B1-443C493F1281}" type="pres">
      <dgm:prSet presAssocID="{3AE28DCE-3A07-4207-A1E0-9165A8CCD462}" presName="hierRoot2" presStyleCnt="0">
        <dgm:presLayoutVars>
          <dgm:hierBranch val="init"/>
        </dgm:presLayoutVars>
      </dgm:prSet>
      <dgm:spPr/>
    </dgm:pt>
    <dgm:pt modelId="{6B44949C-0511-43A4-8CC2-D6305AA532F2}" type="pres">
      <dgm:prSet presAssocID="{3AE28DCE-3A07-4207-A1E0-9165A8CCD462}" presName="rootComposite" presStyleCnt="0"/>
      <dgm:spPr/>
    </dgm:pt>
    <dgm:pt modelId="{D2B68863-E509-42B4-BA2D-4186173895B7}" type="pres">
      <dgm:prSet presAssocID="{3AE28DCE-3A07-4207-A1E0-9165A8CCD462}" presName="rootText" presStyleLbl="node2" presStyleIdx="5" presStyleCnt="6">
        <dgm:presLayoutVars>
          <dgm:chPref val="3"/>
        </dgm:presLayoutVars>
      </dgm:prSet>
      <dgm:spPr/>
    </dgm:pt>
    <dgm:pt modelId="{B1FC7BD9-A9CE-4723-B57B-9D435B587839}" type="pres">
      <dgm:prSet presAssocID="{3AE28DCE-3A07-4207-A1E0-9165A8CCD462}" presName="rootConnector" presStyleLbl="node2" presStyleIdx="5" presStyleCnt="6"/>
      <dgm:spPr/>
    </dgm:pt>
    <dgm:pt modelId="{76828566-2627-4228-902C-3340B4E90678}" type="pres">
      <dgm:prSet presAssocID="{3AE28DCE-3A07-4207-A1E0-9165A8CCD462}" presName="hierChild4" presStyleCnt="0"/>
      <dgm:spPr/>
    </dgm:pt>
    <dgm:pt modelId="{10512857-0B57-4DDB-B454-36099BB08B17}" type="pres">
      <dgm:prSet presAssocID="{F8AD2BBD-227D-4D8E-A917-3550931445DE}" presName="Name37" presStyleLbl="parChTrans1D3" presStyleIdx="8" presStyleCnt="10"/>
      <dgm:spPr/>
    </dgm:pt>
    <dgm:pt modelId="{F1713120-1E6D-4545-A693-4B0FE2629CD0}" type="pres">
      <dgm:prSet presAssocID="{7AEE2A53-3AA4-4869-BFBE-3D2151ACC86A}" presName="hierRoot2" presStyleCnt="0">
        <dgm:presLayoutVars>
          <dgm:hierBranch val="init"/>
        </dgm:presLayoutVars>
      </dgm:prSet>
      <dgm:spPr/>
    </dgm:pt>
    <dgm:pt modelId="{8917A774-BD13-42E5-9155-6F890B53EF96}" type="pres">
      <dgm:prSet presAssocID="{7AEE2A53-3AA4-4869-BFBE-3D2151ACC86A}" presName="rootComposite" presStyleCnt="0"/>
      <dgm:spPr/>
    </dgm:pt>
    <dgm:pt modelId="{6ED6E5A9-3058-4EA2-AB65-F57AED0152C0}" type="pres">
      <dgm:prSet presAssocID="{7AEE2A53-3AA4-4869-BFBE-3D2151ACC86A}" presName="rootText" presStyleLbl="node3" presStyleIdx="8" presStyleCnt="10" custLinFactNeighborX="13970" custLinFactNeighborY="-1598">
        <dgm:presLayoutVars>
          <dgm:chPref val="3"/>
        </dgm:presLayoutVars>
      </dgm:prSet>
      <dgm:spPr/>
    </dgm:pt>
    <dgm:pt modelId="{E4A715E6-F79A-44A0-BE72-F6EEF2F558BB}" type="pres">
      <dgm:prSet presAssocID="{7AEE2A53-3AA4-4869-BFBE-3D2151ACC86A}" presName="rootConnector" presStyleLbl="node3" presStyleIdx="8" presStyleCnt="10"/>
      <dgm:spPr/>
    </dgm:pt>
    <dgm:pt modelId="{1FA6F06D-B98A-4D62-B1F1-B676987FE881}" type="pres">
      <dgm:prSet presAssocID="{7AEE2A53-3AA4-4869-BFBE-3D2151ACC86A}" presName="hierChild4" presStyleCnt="0"/>
      <dgm:spPr/>
    </dgm:pt>
    <dgm:pt modelId="{755DF595-6B9A-4896-88B1-1F15A05BD976}" type="pres">
      <dgm:prSet presAssocID="{7AEE2A53-3AA4-4869-BFBE-3D2151ACC86A}" presName="hierChild5" presStyleCnt="0"/>
      <dgm:spPr/>
    </dgm:pt>
    <dgm:pt modelId="{48ED6D62-F07A-4A38-A956-722CA63B8424}" type="pres">
      <dgm:prSet presAssocID="{6D94811E-F49D-4995-9AF0-9673EC903850}" presName="Name37" presStyleLbl="parChTrans1D3" presStyleIdx="9" presStyleCnt="10"/>
      <dgm:spPr/>
    </dgm:pt>
    <dgm:pt modelId="{54CF54DA-91F2-463C-9B29-E63368C74CEC}" type="pres">
      <dgm:prSet presAssocID="{E4779A41-E42E-4FF5-9B85-04C04959DA1C}" presName="hierRoot2" presStyleCnt="0">
        <dgm:presLayoutVars>
          <dgm:hierBranch val="init"/>
        </dgm:presLayoutVars>
      </dgm:prSet>
      <dgm:spPr/>
    </dgm:pt>
    <dgm:pt modelId="{891D3E13-CF35-4B9E-8BAB-C1CE96B1DBB4}" type="pres">
      <dgm:prSet presAssocID="{E4779A41-E42E-4FF5-9B85-04C04959DA1C}" presName="rootComposite" presStyleCnt="0"/>
      <dgm:spPr/>
    </dgm:pt>
    <dgm:pt modelId="{A2008E29-DC46-4B04-AB42-73A1FC06448B}" type="pres">
      <dgm:prSet presAssocID="{E4779A41-E42E-4FF5-9B85-04C04959DA1C}" presName="rootText" presStyleLbl="node3" presStyleIdx="9" presStyleCnt="10">
        <dgm:presLayoutVars>
          <dgm:chPref val="3"/>
        </dgm:presLayoutVars>
      </dgm:prSet>
      <dgm:spPr/>
    </dgm:pt>
    <dgm:pt modelId="{B5F1CF9A-CD2E-453A-AA02-CDACB15988BB}" type="pres">
      <dgm:prSet presAssocID="{E4779A41-E42E-4FF5-9B85-04C04959DA1C}" presName="rootConnector" presStyleLbl="node3" presStyleIdx="9" presStyleCnt="10"/>
      <dgm:spPr/>
    </dgm:pt>
    <dgm:pt modelId="{180FC4E3-DE43-46A7-B5D0-7D1D806FF84F}" type="pres">
      <dgm:prSet presAssocID="{E4779A41-E42E-4FF5-9B85-04C04959DA1C}" presName="hierChild4" presStyleCnt="0"/>
      <dgm:spPr/>
    </dgm:pt>
    <dgm:pt modelId="{D0FC82CC-082E-4103-8179-1CCD4771E10C}" type="pres">
      <dgm:prSet presAssocID="{E4779A41-E42E-4FF5-9B85-04C04959DA1C}" presName="hierChild5" presStyleCnt="0"/>
      <dgm:spPr/>
    </dgm:pt>
    <dgm:pt modelId="{28B53702-4EB6-4729-9A0A-7183774587ED}" type="pres">
      <dgm:prSet presAssocID="{3AE28DCE-3A07-4207-A1E0-9165A8CCD462}" presName="hierChild5" presStyleCnt="0"/>
      <dgm:spPr/>
    </dgm:pt>
    <dgm:pt modelId="{AFA1FF3F-63F4-4AC3-BA15-C3587C8CFD46}" type="pres">
      <dgm:prSet presAssocID="{040DD76E-56CF-4F27-8CA4-0108832BD7ED}" presName="hierChild3" presStyleCnt="0"/>
      <dgm:spPr/>
    </dgm:pt>
    <dgm:pt modelId="{66BDD0FD-ECB6-41E5-AF2A-F2F58B8FF0CC}" type="pres">
      <dgm:prSet presAssocID="{00DDA127-12A1-4A61-A423-EB70E7CED3DC}" presName="Name111" presStyleLbl="parChTrans1D2" presStyleIdx="6" presStyleCnt="7"/>
      <dgm:spPr/>
    </dgm:pt>
    <dgm:pt modelId="{1749F2EE-E40D-47EA-BE93-35E70B4E453C}" type="pres">
      <dgm:prSet presAssocID="{4235B01A-C195-4DA5-BB54-635918B246FC}" presName="hierRoot3" presStyleCnt="0">
        <dgm:presLayoutVars>
          <dgm:hierBranch val="init"/>
        </dgm:presLayoutVars>
      </dgm:prSet>
      <dgm:spPr/>
    </dgm:pt>
    <dgm:pt modelId="{1CB1EF55-43BD-40AC-960F-A912CE8B15B2}" type="pres">
      <dgm:prSet presAssocID="{4235B01A-C195-4DA5-BB54-635918B246FC}" presName="rootComposite3" presStyleCnt="0"/>
      <dgm:spPr/>
    </dgm:pt>
    <dgm:pt modelId="{718647DF-4DF6-46CF-99A7-0B3CE6F655EB}" type="pres">
      <dgm:prSet presAssocID="{4235B01A-C195-4DA5-BB54-635918B246FC}" presName="rootText3" presStyleLbl="asst1" presStyleIdx="0" presStyleCnt="1" custScaleX="179449" custLinFactNeighborX="-31160" custLinFactNeighborY="-5689">
        <dgm:presLayoutVars>
          <dgm:chPref val="3"/>
        </dgm:presLayoutVars>
      </dgm:prSet>
      <dgm:spPr/>
    </dgm:pt>
    <dgm:pt modelId="{2F769631-DE3E-4B95-985B-13B1D762BEF2}" type="pres">
      <dgm:prSet presAssocID="{4235B01A-C195-4DA5-BB54-635918B246FC}" presName="rootConnector3" presStyleLbl="asst1" presStyleIdx="0" presStyleCnt="1"/>
      <dgm:spPr/>
    </dgm:pt>
    <dgm:pt modelId="{2FD81E4E-869A-41D9-B6E9-48264DF2B521}" type="pres">
      <dgm:prSet presAssocID="{4235B01A-C195-4DA5-BB54-635918B246FC}" presName="hierChild6" presStyleCnt="0"/>
      <dgm:spPr/>
    </dgm:pt>
    <dgm:pt modelId="{26F9B8FD-11EE-4113-9A11-D50EC1EE4153}" type="pres">
      <dgm:prSet presAssocID="{4235B01A-C195-4DA5-BB54-635918B246FC}" presName="hierChild7" presStyleCnt="0"/>
      <dgm:spPr/>
    </dgm:pt>
  </dgm:ptLst>
  <dgm:cxnLst>
    <dgm:cxn modelId="{2C4F4302-559E-4E1C-BE7F-F75B23DD3026}" type="presOf" srcId="{F1584D0C-5E37-4548-B3EB-0BDA21BE560E}" destId="{C6BD306B-5271-4AAB-B0DF-CEFC95E2DEDA}" srcOrd="0" destOrd="0" presId="urn:microsoft.com/office/officeart/2005/8/layout/orgChart1"/>
    <dgm:cxn modelId="{4A67300F-BA58-44D5-8648-CD541678ACB8}" type="presOf" srcId="{BB75E453-D87A-4379-A7CA-84EAEF6BCA1B}" destId="{7AD35544-DD7B-471E-B1D4-CEB3F191E25C}" srcOrd="0" destOrd="0" presId="urn:microsoft.com/office/officeart/2005/8/layout/orgChart1"/>
    <dgm:cxn modelId="{B2209B14-1416-4A70-8C0B-49A7BB6CF691}" type="presOf" srcId="{A46D0169-3745-439C-AA9E-555C3E6681EE}" destId="{1D9AF061-7EBA-4347-A8BC-7261FF4EE0FE}" srcOrd="0" destOrd="0" presId="urn:microsoft.com/office/officeart/2005/8/layout/orgChart1"/>
    <dgm:cxn modelId="{D5BFF619-9082-4650-A8A6-76AC9DA7789F}" type="presOf" srcId="{7376B8AB-F6D5-4492-84D6-1B78E581E031}" destId="{1D671BCA-0197-4302-8C01-B83D6263959D}" srcOrd="1" destOrd="0" presId="urn:microsoft.com/office/officeart/2005/8/layout/orgChart1"/>
    <dgm:cxn modelId="{0947101B-BDD4-49BA-B8AF-6CDF7ED2B960}" type="presOf" srcId="{3AE28DCE-3A07-4207-A1E0-9165A8CCD462}" destId="{D2B68863-E509-42B4-BA2D-4186173895B7}" srcOrd="0" destOrd="0" presId="urn:microsoft.com/office/officeart/2005/8/layout/orgChart1"/>
    <dgm:cxn modelId="{0F270C20-4FE7-4B53-880B-22EFADDAFAB5}" srcId="{3AE28DCE-3A07-4207-A1E0-9165A8CCD462}" destId="{E4779A41-E42E-4FF5-9B85-04C04959DA1C}" srcOrd="1" destOrd="0" parTransId="{6D94811E-F49D-4995-9AF0-9673EC903850}" sibTransId="{87A7F8AA-16AB-4FE3-926E-8581389D1441}"/>
    <dgm:cxn modelId="{68C14721-17A6-4AA9-BCB9-3747DD1F4248}" type="presOf" srcId="{BD713B9B-0B4E-4375-9F4B-797D5C5B11B3}" destId="{21E31310-3922-4953-9D33-E4E289D213CC}" srcOrd="0" destOrd="0" presId="urn:microsoft.com/office/officeart/2005/8/layout/orgChart1"/>
    <dgm:cxn modelId="{B6201227-A572-45FA-A83C-5E1690F0AD54}" type="presOf" srcId="{7DA4E863-6E10-410F-9CC7-CC0FB44665B0}" destId="{1CA6E809-E306-4E5E-ABB8-D4C0D0790172}" srcOrd="0" destOrd="0" presId="urn:microsoft.com/office/officeart/2005/8/layout/orgChart1"/>
    <dgm:cxn modelId="{DE9F1827-B746-4CFF-8035-D34D3416FE9D}" type="presOf" srcId="{0E9B0A82-7AC6-4971-A1B5-E21FA19B1B64}" destId="{AAB20E82-75D3-4A70-A5F8-7F22D99A618D}" srcOrd="0" destOrd="0" presId="urn:microsoft.com/office/officeart/2005/8/layout/orgChart1"/>
    <dgm:cxn modelId="{FF7FEC28-CCE5-41EC-A18D-5DA91D2239D0}" type="presOf" srcId="{7AEE2A53-3AA4-4869-BFBE-3D2151ACC86A}" destId="{6ED6E5A9-3058-4EA2-AB65-F57AED0152C0}" srcOrd="0" destOrd="0" presId="urn:microsoft.com/office/officeart/2005/8/layout/orgChart1"/>
    <dgm:cxn modelId="{BC00FE28-F7F9-4D65-8DB4-9D0D54614DC3}" srcId="{040DD76E-56CF-4F27-8CA4-0108832BD7ED}" destId="{E6BBABCF-B4F3-4AF9-8434-9591D077FEA4}" srcOrd="2" destOrd="0" parTransId="{F1584D0C-5E37-4548-B3EB-0BDA21BE560E}" sibTransId="{754A5880-694A-422E-A841-93451E7DC8E5}"/>
    <dgm:cxn modelId="{B834582C-1024-4837-B188-C32956F97E16}" srcId="{44A6095F-01B3-46D7-ACA8-59BFF97FF724}" destId="{9B90F8CB-466C-48D2-A79C-4C6D3CA5C87C}" srcOrd="1" destOrd="0" parTransId="{66066B07-2F68-4034-BF86-1CA33DF57363}" sibTransId="{4C3DCFC9-2BCF-4D6D-9163-C9E5DBADD4A1}"/>
    <dgm:cxn modelId="{5A09BC31-56AF-447C-9045-C512BB5AE43F}" type="presOf" srcId="{9640DF1C-87CB-44C5-9239-6487C9B9C423}" destId="{89F8D768-3E5D-4B44-8E95-6F9D639FD86D}" srcOrd="0" destOrd="0" presId="urn:microsoft.com/office/officeart/2005/8/layout/orgChart1"/>
    <dgm:cxn modelId="{8B226034-4720-4D1C-9270-959FE4C6CCD1}" type="presOf" srcId="{6D94811E-F49D-4995-9AF0-9673EC903850}" destId="{48ED6D62-F07A-4A38-A956-722CA63B8424}" srcOrd="0" destOrd="0" presId="urn:microsoft.com/office/officeart/2005/8/layout/orgChart1"/>
    <dgm:cxn modelId="{D1F8C034-D6C9-478B-8F95-476B81D62733}" srcId="{657B01EA-8E39-4E3A-9F6D-8F0A58482FD1}" destId="{040DD76E-56CF-4F27-8CA4-0108832BD7ED}" srcOrd="0" destOrd="0" parTransId="{4D55124F-90D9-48BD-999E-5F2DAB5F60FA}" sibTransId="{C0B3860E-D7E0-462C-9C2F-9FEAA12BE6FA}"/>
    <dgm:cxn modelId="{0CE70838-D865-4B37-92D4-2632E969EE6D}" type="presOf" srcId="{4235B01A-C195-4DA5-BB54-635918B246FC}" destId="{2F769631-DE3E-4B95-985B-13B1D762BEF2}" srcOrd="1" destOrd="0" presId="urn:microsoft.com/office/officeart/2005/8/layout/orgChart1"/>
    <dgm:cxn modelId="{83E2F447-6497-4DA9-A7EF-6649848FF55A}" type="presOf" srcId="{0FBBE1D2-E3B8-48C8-8CEF-7012A3CC0D82}" destId="{EBDDD33B-F223-442F-AD4D-758B0D923474}" srcOrd="0" destOrd="0" presId="urn:microsoft.com/office/officeart/2005/8/layout/orgChart1"/>
    <dgm:cxn modelId="{A9100868-3B9B-412D-BBAF-4F36F0F4E264}" type="presOf" srcId="{07755452-2F6F-4B08-9D32-8355C5631F3C}" destId="{83BD8425-4637-470F-AE6B-D0A1E10324CC}" srcOrd="0" destOrd="0" presId="urn:microsoft.com/office/officeart/2005/8/layout/orgChart1"/>
    <dgm:cxn modelId="{83A48268-9F57-4747-B745-71B4D31CF4CF}" type="presOf" srcId="{93588496-DDB1-42F7-B846-773FEE859A69}" destId="{E77731A4-8E9B-4D51-BF6F-6DEB0C17C564}" srcOrd="0" destOrd="0" presId="urn:microsoft.com/office/officeart/2005/8/layout/orgChart1"/>
    <dgm:cxn modelId="{90D53E49-6A45-441F-889B-7A47B89BBB6D}" type="presOf" srcId="{B0B08AD3-7E8F-4CCB-8EE5-95755C96C5E6}" destId="{89114272-CF0C-48B7-B7BE-64C65636C5F4}" srcOrd="0" destOrd="0" presId="urn:microsoft.com/office/officeart/2005/8/layout/orgChart1"/>
    <dgm:cxn modelId="{C0A28949-A8F0-4242-B287-AB6A03664761}" srcId="{F3D9C5D6-9DE8-4177-BDDA-09FDE4230AB8}" destId="{B0B08AD3-7E8F-4CCB-8EE5-95755C96C5E6}" srcOrd="0" destOrd="0" parTransId="{07755452-2F6F-4B08-9D32-8355C5631F3C}" sibTransId="{92B3F77C-7F86-4B63-BAE9-C88466DFAD82}"/>
    <dgm:cxn modelId="{D2AC3C4A-F34F-4B54-A1AE-821B7D07D734}" type="presOf" srcId="{7376B8AB-F6D5-4492-84D6-1B78E581E031}" destId="{882FD136-E806-4591-9F05-7BC9DD076C7E}" srcOrd="0" destOrd="0" presId="urn:microsoft.com/office/officeart/2005/8/layout/orgChart1"/>
    <dgm:cxn modelId="{AB13476C-6B2F-44E3-8867-35299ADA1464}" type="presOf" srcId="{3AE28DCE-3A07-4207-A1E0-9165A8CCD462}" destId="{B1FC7BD9-A9CE-4723-B57B-9D435B587839}" srcOrd="1" destOrd="0" presId="urn:microsoft.com/office/officeart/2005/8/layout/orgChart1"/>
    <dgm:cxn modelId="{1CC8054D-8BF7-4B9C-99A9-2847C94FBB62}" type="presOf" srcId="{E4779A41-E42E-4FF5-9B85-04C04959DA1C}" destId="{A2008E29-DC46-4B04-AB42-73A1FC06448B}" srcOrd="0" destOrd="0" presId="urn:microsoft.com/office/officeart/2005/8/layout/orgChart1"/>
    <dgm:cxn modelId="{E7B6706D-0766-4138-9D5C-AFD8C830DC29}" type="presOf" srcId="{66066B07-2F68-4034-BF86-1CA33DF57363}" destId="{34C30591-8811-4B8B-A825-A3AB93DCA722}" srcOrd="0" destOrd="0" presId="urn:microsoft.com/office/officeart/2005/8/layout/orgChart1"/>
    <dgm:cxn modelId="{E086196F-B7B9-4A28-8270-2C1A6D5C4FED}" type="presOf" srcId="{BB75E453-D87A-4379-A7CA-84EAEF6BCA1B}" destId="{4861EDCC-48D0-487A-BC7F-E79CF284AAAC}" srcOrd="1" destOrd="0" presId="urn:microsoft.com/office/officeart/2005/8/layout/orgChart1"/>
    <dgm:cxn modelId="{9F94FD71-8CAA-4581-A8AA-670ABF8D0AD5}" type="presOf" srcId="{E4779A41-E42E-4FF5-9B85-04C04959DA1C}" destId="{B5F1CF9A-CD2E-453A-AA02-CDACB15988BB}" srcOrd="1" destOrd="0" presId="urn:microsoft.com/office/officeart/2005/8/layout/orgChart1"/>
    <dgm:cxn modelId="{12C8A272-9406-4ED0-A7C6-FFBF1AE6C850}" type="presOf" srcId="{E6BBABCF-B4F3-4AF9-8434-9591D077FEA4}" destId="{6686D3FD-FA2D-4FAF-B389-24EBA3D8E154}" srcOrd="1" destOrd="0" presId="urn:microsoft.com/office/officeart/2005/8/layout/orgChart1"/>
    <dgm:cxn modelId="{E6BAF059-47B4-4C44-B733-5F38DB527586}" type="presOf" srcId="{F8AD2BBD-227D-4D8E-A917-3550931445DE}" destId="{10512857-0B57-4DDB-B454-36099BB08B17}" srcOrd="0" destOrd="0" presId="urn:microsoft.com/office/officeart/2005/8/layout/orgChart1"/>
    <dgm:cxn modelId="{2F2A617A-7005-41FF-88B2-78C22A9DB7D9}" type="presOf" srcId="{E6BBABCF-B4F3-4AF9-8434-9591D077FEA4}" destId="{5E847E10-187B-4687-8167-957754E0FCEF}" srcOrd="0" destOrd="0" presId="urn:microsoft.com/office/officeart/2005/8/layout/orgChart1"/>
    <dgm:cxn modelId="{4EBE1A7D-60F1-4283-A9BE-D8F26E511A16}" type="presOf" srcId="{3EF3F899-B9C2-42BF-90A2-5B8F4E8CD265}" destId="{4C52EE74-0356-4C25-B91F-868520482B2A}" srcOrd="0" destOrd="0" presId="urn:microsoft.com/office/officeart/2005/8/layout/orgChart1"/>
    <dgm:cxn modelId="{2C3D9E80-CF4A-42DD-A678-F15038DB7418}" type="presOf" srcId="{44A6095F-01B3-46D7-ACA8-59BFF97FF724}" destId="{E1DE2E46-16B2-4015-92E2-5DAF1F365AE1}" srcOrd="0" destOrd="0" presId="urn:microsoft.com/office/officeart/2005/8/layout/orgChart1"/>
    <dgm:cxn modelId="{EF6FD381-8F07-4DE7-9B20-581D4AC7ABA6}" srcId="{040DD76E-56CF-4F27-8CA4-0108832BD7ED}" destId="{7376B8AB-F6D5-4492-84D6-1B78E581E031}" srcOrd="4" destOrd="0" parTransId="{7DA4E863-6E10-410F-9CC7-CC0FB44665B0}" sibTransId="{266DF1B3-5D1C-48FA-9E32-AD5F26EB150A}"/>
    <dgm:cxn modelId="{2AE25D83-515E-44B8-99F7-758BEE056BEF}" type="presOf" srcId="{49215C61-813C-49AD-8790-8F617AF98E45}" destId="{D9C17448-03BF-455E-81B4-0E40B4832EF8}" srcOrd="0" destOrd="0" presId="urn:microsoft.com/office/officeart/2005/8/layout/orgChart1"/>
    <dgm:cxn modelId="{FEDEC48B-6BBD-4EDB-ABFF-8DE590BF3848}" type="presOf" srcId="{F3D9C5D6-9DE8-4177-BDDA-09FDE4230AB8}" destId="{FB0F3030-49DA-455A-81AD-319B9E708491}" srcOrd="1" destOrd="0" presId="urn:microsoft.com/office/officeart/2005/8/layout/orgChart1"/>
    <dgm:cxn modelId="{FE03D094-FA54-4C1B-94B4-E871632E7629}" type="presOf" srcId="{657B01EA-8E39-4E3A-9F6D-8F0A58482FD1}" destId="{5A8CF5A0-04D6-4202-A427-90CEF02E67DA}" srcOrd="0" destOrd="0" presId="urn:microsoft.com/office/officeart/2005/8/layout/orgChart1"/>
    <dgm:cxn modelId="{5030079D-B8E7-4FAD-A219-5893FFAD803A}" type="presOf" srcId="{3E762538-5931-4801-BDD8-DE69F0364EA2}" destId="{7BF152E8-4F48-4FE4-89E2-7E1FC238B2B8}" srcOrd="1" destOrd="0" presId="urn:microsoft.com/office/officeart/2005/8/layout/orgChart1"/>
    <dgm:cxn modelId="{1DF4979E-58ED-4D6C-9734-F9A3FA0BC945}" type="presOf" srcId="{9B90F8CB-466C-48D2-A79C-4C6D3CA5C87C}" destId="{943247AB-B38E-4E4D-B4E0-00EB32EC9892}" srcOrd="0" destOrd="0" presId="urn:microsoft.com/office/officeart/2005/8/layout/orgChart1"/>
    <dgm:cxn modelId="{B98D2B9F-0D5F-415B-B896-70BFB54E7ABC}" type="presOf" srcId="{9640DF1C-87CB-44C5-9239-6487C9B9C423}" destId="{88CAF1A3-1134-4F2C-967E-4444DB8F9293}" srcOrd="1" destOrd="0" presId="urn:microsoft.com/office/officeart/2005/8/layout/orgChart1"/>
    <dgm:cxn modelId="{D5C729A0-6D09-4270-A0ED-15EFD97D96CD}" type="presOf" srcId="{4235B01A-C195-4DA5-BB54-635918B246FC}" destId="{718647DF-4DF6-46CF-99A7-0B3CE6F655EB}" srcOrd="0" destOrd="0" presId="urn:microsoft.com/office/officeart/2005/8/layout/orgChart1"/>
    <dgm:cxn modelId="{0CF09FA1-480E-499F-8894-AEB60256E823}" srcId="{7376B8AB-F6D5-4492-84D6-1B78E581E031}" destId="{B78CDDF9-D644-4EFC-9D35-D8F93F271062}" srcOrd="0" destOrd="0" parTransId="{0E9B0A82-7AC6-4971-A1B5-E21FA19B1B64}" sibTransId="{FB37CB85-EB1F-41FE-8D7D-2F83B315E7BC}"/>
    <dgm:cxn modelId="{649653A6-5A65-4685-AB60-CB09A8F3E2A9}" type="presOf" srcId="{44A6095F-01B3-46D7-ACA8-59BFF97FF724}" destId="{CF544F1E-427F-4F89-81B4-C335DA1BDC14}" srcOrd="1" destOrd="0" presId="urn:microsoft.com/office/officeart/2005/8/layout/orgChart1"/>
    <dgm:cxn modelId="{DCE694AB-785B-4AB6-AE2D-72191A5934B2}" type="presOf" srcId="{9B90F8CB-466C-48D2-A79C-4C6D3CA5C87C}" destId="{E7920D52-B7EB-478D-9D04-D75B6C9F2533}" srcOrd="1" destOrd="0" presId="urn:microsoft.com/office/officeart/2005/8/layout/orgChart1"/>
    <dgm:cxn modelId="{7C0C96AC-B01F-49CE-A864-23F7C213AEFD}" type="presOf" srcId="{F3E1F9BC-E64A-4033-B228-C6639E3CCDAE}" destId="{DE99B90D-550F-461A-872F-4F86D2336F74}" srcOrd="1" destOrd="0" presId="urn:microsoft.com/office/officeart/2005/8/layout/orgChart1"/>
    <dgm:cxn modelId="{F29444AE-540A-4C4A-B26E-6CC6FAE46B01}" type="presOf" srcId="{68A00F09-C8EF-415E-8EBD-EEB41E73675F}" destId="{2684DBA3-78C0-4B06-94DD-5DD65A0C2049}" srcOrd="1" destOrd="0" presId="urn:microsoft.com/office/officeart/2005/8/layout/orgChart1"/>
    <dgm:cxn modelId="{18DCD9AE-DB94-44E7-9303-D7858336927C}" type="presOf" srcId="{02B708C9-C349-4D83-8FC9-895C6D41CDA5}" destId="{572E9595-B62C-4B11-8CC9-533A5F64055C}" srcOrd="0" destOrd="0" presId="urn:microsoft.com/office/officeart/2005/8/layout/orgChart1"/>
    <dgm:cxn modelId="{0E19DEB1-FB21-465F-A42C-A27308DF210E}" srcId="{040DD76E-56CF-4F27-8CA4-0108832BD7ED}" destId="{68A00F09-C8EF-415E-8EBD-EEB41E73675F}" srcOrd="5" destOrd="0" parTransId="{BD713B9B-0B4E-4375-9F4B-797D5C5B11B3}" sibTransId="{2B1968FE-E259-408C-BAEB-F2E324209725}"/>
    <dgm:cxn modelId="{3849C2B3-2E54-46AC-B69B-F828F9ECE8B1}" srcId="{040DD76E-56CF-4F27-8CA4-0108832BD7ED}" destId="{F3D9C5D6-9DE8-4177-BDDA-09FDE4230AB8}" srcOrd="1" destOrd="0" parTransId="{0FBBE1D2-E3B8-48C8-8CEF-7012A3CC0D82}" sibTransId="{90EACE78-02C0-4B71-B050-09BBF3B13A15}"/>
    <dgm:cxn modelId="{31ED13B6-9152-4013-A628-0F6AF69A1CB5}" type="presOf" srcId="{6B117342-8BF7-401E-9E02-8F4A62F78DF3}" destId="{08EED2D6-4336-43AD-A15F-46A46AE07788}" srcOrd="0" destOrd="0" presId="urn:microsoft.com/office/officeart/2005/8/layout/orgChart1"/>
    <dgm:cxn modelId="{93C6F5B6-9939-41D5-BA25-58EC74F4D01D}" type="presOf" srcId="{7AEE2A53-3AA4-4869-BFBE-3D2151ACC86A}" destId="{E4A715E6-F79A-44A0-BE72-F6EEF2F558BB}" srcOrd="1" destOrd="0" presId="urn:microsoft.com/office/officeart/2005/8/layout/orgChart1"/>
    <dgm:cxn modelId="{C7D237B7-E4B7-4BEF-BCA8-B20DAD3B56F2}" srcId="{3AE28DCE-3A07-4207-A1E0-9165A8CCD462}" destId="{7AEE2A53-3AA4-4869-BFBE-3D2151ACC86A}" srcOrd="0" destOrd="0" parTransId="{F8AD2BBD-227D-4D8E-A917-3550931445DE}" sibTransId="{CD87A51A-8C9C-4EF6-B330-DDC2777ECBC3}"/>
    <dgm:cxn modelId="{5F6AFBB7-6986-4B1D-BDCB-BB1F88916166}" type="presOf" srcId="{B78CDDF9-D644-4EFC-9D35-D8F93F271062}" destId="{03C867D7-4F26-4BE0-91DC-A6C967091C77}" srcOrd="0" destOrd="0" presId="urn:microsoft.com/office/officeart/2005/8/layout/orgChart1"/>
    <dgm:cxn modelId="{1AF2AEB9-9519-44C1-856C-FA091CEAA0B6}" type="presOf" srcId="{95E76312-19DC-4E95-9881-0BDC663C80FD}" destId="{F9AE505A-FCFA-4988-826B-BCAC919006B8}" srcOrd="0" destOrd="0" presId="urn:microsoft.com/office/officeart/2005/8/layout/orgChart1"/>
    <dgm:cxn modelId="{EE8FF9C0-ED00-4D9C-B4BA-494F3850E066}" type="presOf" srcId="{040DD76E-56CF-4F27-8CA4-0108832BD7ED}" destId="{3F05053A-AD92-4CA9-987A-54503EE74A75}" srcOrd="0" destOrd="0" presId="urn:microsoft.com/office/officeart/2005/8/layout/orgChart1"/>
    <dgm:cxn modelId="{2D02C6C1-2527-4C76-9A80-C5EDAA02A16D}" srcId="{040DD76E-56CF-4F27-8CA4-0108832BD7ED}" destId="{3AE28DCE-3A07-4207-A1E0-9165A8CCD462}" srcOrd="6" destOrd="0" parTransId="{02B708C9-C349-4D83-8FC9-895C6D41CDA5}" sibTransId="{574298C8-FC34-47A4-9C00-00A8C40B6354}"/>
    <dgm:cxn modelId="{6075F1C6-8E62-4822-9ED1-A4B4E5F39608}" type="presOf" srcId="{F3D9C5D6-9DE8-4177-BDDA-09FDE4230AB8}" destId="{4C81A2DE-EFF4-450D-A4F6-26F811063965}" srcOrd="0" destOrd="0" presId="urn:microsoft.com/office/officeart/2005/8/layout/orgChart1"/>
    <dgm:cxn modelId="{C8DB61C7-8D89-4924-9681-D1B72AAF9DF7}" type="presOf" srcId="{00DDA127-12A1-4A61-A423-EB70E7CED3DC}" destId="{66BDD0FD-ECB6-41E5-AF2A-F2F58B8FF0CC}" srcOrd="0" destOrd="0" presId="urn:microsoft.com/office/officeart/2005/8/layout/orgChart1"/>
    <dgm:cxn modelId="{41A1D0C9-285C-4059-AFF2-519E8DE5DBBD}" srcId="{E6BBABCF-B4F3-4AF9-8434-9591D077FEA4}" destId="{F3E1F9BC-E64A-4033-B228-C6639E3CCDAE}" srcOrd="1" destOrd="0" parTransId="{95E76312-19DC-4E95-9881-0BDC663C80FD}" sibTransId="{7626D11E-5148-4212-AA30-4BEE0E65B103}"/>
    <dgm:cxn modelId="{76A210CB-C5AE-4CCC-ADBC-C27FD56C8576}" type="presOf" srcId="{F3E1F9BC-E64A-4033-B228-C6639E3CCDAE}" destId="{EEA1FDCB-6CC4-4975-9EB2-489C034C0DC3}" srcOrd="0" destOrd="0" presId="urn:microsoft.com/office/officeart/2005/8/layout/orgChart1"/>
    <dgm:cxn modelId="{CB73F2D0-E873-42F5-B21A-7DCEE7B97957}" srcId="{040DD76E-56CF-4F27-8CA4-0108832BD7ED}" destId="{4235B01A-C195-4DA5-BB54-635918B246FC}" srcOrd="0" destOrd="0" parTransId="{00DDA127-12A1-4A61-A423-EB70E7CED3DC}" sibTransId="{1561B927-30A7-4F3B-9D08-A600497C36C9}"/>
    <dgm:cxn modelId="{625BF9D0-48AA-46A8-88AC-B7A0E2DB7E03}" type="presOf" srcId="{B78CDDF9-D644-4EFC-9D35-D8F93F271062}" destId="{D4BDC31F-8C35-4791-BA03-F75BA4A7DFC8}" srcOrd="1" destOrd="0" presId="urn:microsoft.com/office/officeart/2005/8/layout/orgChart1"/>
    <dgm:cxn modelId="{82F64FD2-8602-40E5-8A33-1FE75DA14C6B}" type="presOf" srcId="{B0B08AD3-7E8F-4CCB-8EE5-95755C96C5E6}" destId="{1E4901C0-6F9B-4DA4-87FB-B3A540B72804}" srcOrd="1" destOrd="0" presId="urn:microsoft.com/office/officeart/2005/8/layout/orgChart1"/>
    <dgm:cxn modelId="{831F09D9-27E9-4E49-BEE3-4CA88FAF75CA}" type="presOf" srcId="{040DD76E-56CF-4F27-8CA4-0108832BD7ED}" destId="{7838C66F-F3A6-4223-B437-57106BAAF667}" srcOrd="1" destOrd="0" presId="urn:microsoft.com/office/officeart/2005/8/layout/orgChart1"/>
    <dgm:cxn modelId="{7E3BB6DC-E906-41D1-AA9D-FB745373EB61}" srcId="{040DD76E-56CF-4F27-8CA4-0108832BD7ED}" destId="{44A6095F-01B3-46D7-ACA8-59BFF97FF724}" srcOrd="3" destOrd="0" parTransId="{3EF3F899-B9C2-42BF-90A2-5B8F4E8CD265}" sibTransId="{8E549D37-3CA8-47E9-A5D4-843188300CCE}"/>
    <dgm:cxn modelId="{9C8E89E5-4FFE-487A-9C00-9A53DC073B25}" srcId="{44A6095F-01B3-46D7-ACA8-59BFF97FF724}" destId="{9640DF1C-87CB-44C5-9239-6487C9B9C423}" srcOrd="0" destOrd="0" parTransId="{A46D0169-3745-439C-AA9E-555C3E6681EE}" sibTransId="{64F53395-4AD8-4B14-ABDA-EC1E26A82B9C}"/>
    <dgm:cxn modelId="{40589EE7-C81A-41AF-8F84-9FF38EB64853}" srcId="{68A00F09-C8EF-415E-8EBD-EEB41E73675F}" destId="{3E762538-5931-4801-BDD8-DE69F0364EA2}" srcOrd="1" destOrd="0" parTransId="{6B117342-8BF7-401E-9E02-8F4A62F78DF3}" sibTransId="{C7AF997D-6293-4374-A351-7FF043F78110}"/>
    <dgm:cxn modelId="{F8C839F0-1284-4B1E-9BF5-98CD541FC114}" srcId="{68A00F09-C8EF-415E-8EBD-EEB41E73675F}" destId="{BB75E453-D87A-4379-A7CA-84EAEF6BCA1B}" srcOrd="0" destOrd="0" parTransId="{98EE9CC4-03BC-44B5-B7C0-2488D6E8AA11}" sibTransId="{262AE259-124B-4E28-9BDA-2799089D87C6}"/>
    <dgm:cxn modelId="{F1E0D7F2-0778-4484-92DC-26664B402D3B}" type="presOf" srcId="{3E762538-5931-4801-BDD8-DE69F0364EA2}" destId="{85077965-9386-43A5-AF5F-3094EE9DE711}" srcOrd="0" destOrd="0" presId="urn:microsoft.com/office/officeart/2005/8/layout/orgChart1"/>
    <dgm:cxn modelId="{593EE2F2-6B93-436B-92D2-B307CD19BCEF}" type="presOf" srcId="{98EE9CC4-03BC-44B5-B7C0-2488D6E8AA11}" destId="{D670FBEC-1DF2-430B-8C23-69D8803583D9}" srcOrd="0" destOrd="0" presId="urn:microsoft.com/office/officeart/2005/8/layout/orgChart1"/>
    <dgm:cxn modelId="{B7BBDFF8-51EE-4DE6-8D55-AD6580AEFEEB}" srcId="{E6BBABCF-B4F3-4AF9-8434-9591D077FEA4}" destId="{93588496-DDB1-42F7-B846-773FEE859A69}" srcOrd="0" destOrd="0" parTransId="{49215C61-813C-49AD-8790-8F617AF98E45}" sibTransId="{13338101-0F46-4174-A5A3-AB409713C18F}"/>
    <dgm:cxn modelId="{2F6EA8FB-E859-4C42-B007-73C63B58FF5A}" type="presOf" srcId="{93588496-DDB1-42F7-B846-773FEE859A69}" destId="{3C9A76A6-45A7-4644-ABDE-46A7039D3E1D}" srcOrd="1" destOrd="0" presId="urn:microsoft.com/office/officeart/2005/8/layout/orgChart1"/>
    <dgm:cxn modelId="{5DF299FE-96F8-4BDF-A1E3-C21A140867B5}" type="presOf" srcId="{68A00F09-C8EF-415E-8EBD-EEB41E73675F}" destId="{536330F1-3B8A-41C7-8E1D-BE7929ADDB09}" srcOrd="0" destOrd="0" presId="urn:microsoft.com/office/officeart/2005/8/layout/orgChart1"/>
    <dgm:cxn modelId="{2B0A38FB-A889-4D7F-8C09-6FE8BC138531}" type="presParOf" srcId="{5A8CF5A0-04D6-4202-A427-90CEF02E67DA}" destId="{00A0FADC-4687-47FF-96A4-29342E5DADF0}" srcOrd="0" destOrd="0" presId="urn:microsoft.com/office/officeart/2005/8/layout/orgChart1"/>
    <dgm:cxn modelId="{0795E88C-CE57-4D25-8BEA-1CDD57FBB72E}" type="presParOf" srcId="{00A0FADC-4687-47FF-96A4-29342E5DADF0}" destId="{3CF91F0A-6193-4B91-923D-894584D62ECF}" srcOrd="0" destOrd="0" presId="urn:microsoft.com/office/officeart/2005/8/layout/orgChart1"/>
    <dgm:cxn modelId="{11806B84-14A7-4691-BFAA-522E452F2DF2}" type="presParOf" srcId="{3CF91F0A-6193-4B91-923D-894584D62ECF}" destId="{3F05053A-AD92-4CA9-987A-54503EE74A75}" srcOrd="0" destOrd="0" presId="urn:microsoft.com/office/officeart/2005/8/layout/orgChart1"/>
    <dgm:cxn modelId="{DF95D5FF-74CA-4CF8-AAF4-BFBED479FC6A}" type="presParOf" srcId="{3CF91F0A-6193-4B91-923D-894584D62ECF}" destId="{7838C66F-F3A6-4223-B437-57106BAAF667}" srcOrd="1" destOrd="0" presId="urn:microsoft.com/office/officeart/2005/8/layout/orgChart1"/>
    <dgm:cxn modelId="{710DC461-2367-4A31-A58C-B2CB3D7C2933}" type="presParOf" srcId="{00A0FADC-4687-47FF-96A4-29342E5DADF0}" destId="{241B7D12-5DEB-4ED0-AA00-7E32FCBBAB24}" srcOrd="1" destOrd="0" presId="urn:microsoft.com/office/officeart/2005/8/layout/orgChart1"/>
    <dgm:cxn modelId="{3F02E9B5-12AA-4C25-9E9E-65009F815563}" type="presParOf" srcId="{241B7D12-5DEB-4ED0-AA00-7E32FCBBAB24}" destId="{EBDDD33B-F223-442F-AD4D-758B0D923474}" srcOrd="0" destOrd="0" presId="urn:microsoft.com/office/officeart/2005/8/layout/orgChart1"/>
    <dgm:cxn modelId="{2F7A59C5-64EE-415D-BD67-EA2671309045}" type="presParOf" srcId="{241B7D12-5DEB-4ED0-AA00-7E32FCBBAB24}" destId="{0EEC52F1-9E4C-4C2A-8B49-AF13EA9C5AD2}" srcOrd="1" destOrd="0" presId="urn:microsoft.com/office/officeart/2005/8/layout/orgChart1"/>
    <dgm:cxn modelId="{00574963-2C2F-4AF9-8586-BF9023F94463}" type="presParOf" srcId="{0EEC52F1-9E4C-4C2A-8B49-AF13EA9C5AD2}" destId="{CE7B9829-7840-4FB5-A0E8-C33C0A141A4E}" srcOrd="0" destOrd="0" presId="urn:microsoft.com/office/officeart/2005/8/layout/orgChart1"/>
    <dgm:cxn modelId="{EEC7D956-1745-40D8-92AC-2BF387DCBF87}" type="presParOf" srcId="{CE7B9829-7840-4FB5-A0E8-C33C0A141A4E}" destId="{4C81A2DE-EFF4-450D-A4F6-26F811063965}" srcOrd="0" destOrd="0" presId="urn:microsoft.com/office/officeart/2005/8/layout/orgChart1"/>
    <dgm:cxn modelId="{3173077D-B5EF-47C9-84BB-4AC9DE812AB2}" type="presParOf" srcId="{CE7B9829-7840-4FB5-A0E8-C33C0A141A4E}" destId="{FB0F3030-49DA-455A-81AD-319B9E708491}" srcOrd="1" destOrd="0" presId="urn:microsoft.com/office/officeart/2005/8/layout/orgChart1"/>
    <dgm:cxn modelId="{9AF08E2D-7265-441A-9D8D-AF8A170FA086}" type="presParOf" srcId="{0EEC52F1-9E4C-4C2A-8B49-AF13EA9C5AD2}" destId="{1C264070-1D52-41BC-B34E-F88724027269}" srcOrd="1" destOrd="0" presId="urn:microsoft.com/office/officeart/2005/8/layout/orgChart1"/>
    <dgm:cxn modelId="{3B826657-B155-4A82-B52B-03C7A2B74EE5}" type="presParOf" srcId="{1C264070-1D52-41BC-B34E-F88724027269}" destId="{83BD8425-4637-470F-AE6B-D0A1E10324CC}" srcOrd="0" destOrd="0" presId="urn:microsoft.com/office/officeart/2005/8/layout/orgChart1"/>
    <dgm:cxn modelId="{917A72F3-05FC-4A2E-A823-9E954F00A73F}" type="presParOf" srcId="{1C264070-1D52-41BC-B34E-F88724027269}" destId="{7467A8A4-2E7C-4583-BFD8-6A170186A197}" srcOrd="1" destOrd="0" presId="urn:microsoft.com/office/officeart/2005/8/layout/orgChart1"/>
    <dgm:cxn modelId="{08949832-E2A3-43B8-A1EC-749F8871AD5E}" type="presParOf" srcId="{7467A8A4-2E7C-4583-BFD8-6A170186A197}" destId="{0C42E590-695A-4AD6-8450-0D1FA3219A12}" srcOrd="0" destOrd="0" presId="urn:microsoft.com/office/officeart/2005/8/layout/orgChart1"/>
    <dgm:cxn modelId="{273C10F2-D66E-4061-8592-0172488C132A}" type="presParOf" srcId="{0C42E590-695A-4AD6-8450-0D1FA3219A12}" destId="{89114272-CF0C-48B7-B7BE-64C65636C5F4}" srcOrd="0" destOrd="0" presId="urn:microsoft.com/office/officeart/2005/8/layout/orgChart1"/>
    <dgm:cxn modelId="{D4B0F653-FDCC-44DE-B364-FC4251260D56}" type="presParOf" srcId="{0C42E590-695A-4AD6-8450-0D1FA3219A12}" destId="{1E4901C0-6F9B-4DA4-87FB-B3A540B72804}" srcOrd="1" destOrd="0" presId="urn:microsoft.com/office/officeart/2005/8/layout/orgChart1"/>
    <dgm:cxn modelId="{0C415C19-B7EB-438B-A5C6-05002B1131FA}" type="presParOf" srcId="{7467A8A4-2E7C-4583-BFD8-6A170186A197}" destId="{17CDF6B8-89C6-420F-B096-4FFBA3E1568A}" srcOrd="1" destOrd="0" presId="urn:microsoft.com/office/officeart/2005/8/layout/orgChart1"/>
    <dgm:cxn modelId="{9EE47A69-9534-486A-895B-7853AFBCDC16}" type="presParOf" srcId="{7467A8A4-2E7C-4583-BFD8-6A170186A197}" destId="{00E876B2-BD71-4A6A-9068-AFFFBC90BF18}" srcOrd="2" destOrd="0" presId="urn:microsoft.com/office/officeart/2005/8/layout/orgChart1"/>
    <dgm:cxn modelId="{C3DCC2E7-6681-493B-94BC-FDF42F5E37A9}" type="presParOf" srcId="{0EEC52F1-9E4C-4C2A-8B49-AF13EA9C5AD2}" destId="{5975F904-3033-48F1-BB72-1D28F7523D61}" srcOrd="2" destOrd="0" presId="urn:microsoft.com/office/officeart/2005/8/layout/orgChart1"/>
    <dgm:cxn modelId="{B65AC43B-32D2-46F3-B0E7-FC222BEEEA3D}" type="presParOf" srcId="{241B7D12-5DEB-4ED0-AA00-7E32FCBBAB24}" destId="{C6BD306B-5271-4AAB-B0DF-CEFC95E2DEDA}" srcOrd="2" destOrd="0" presId="urn:microsoft.com/office/officeart/2005/8/layout/orgChart1"/>
    <dgm:cxn modelId="{9A6423C0-D30F-42D6-88E1-B77F2DFCAC3F}" type="presParOf" srcId="{241B7D12-5DEB-4ED0-AA00-7E32FCBBAB24}" destId="{FBC5EAAE-5F02-4B58-B0E4-979F5812CF12}" srcOrd="3" destOrd="0" presId="urn:microsoft.com/office/officeart/2005/8/layout/orgChart1"/>
    <dgm:cxn modelId="{1A91B084-658B-4A9E-B31B-228AD4FBD173}" type="presParOf" srcId="{FBC5EAAE-5F02-4B58-B0E4-979F5812CF12}" destId="{38B8C19C-B23E-47C8-A9F1-437D812610A4}" srcOrd="0" destOrd="0" presId="urn:microsoft.com/office/officeart/2005/8/layout/orgChart1"/>
    <dgm:cxn modelId="{4D7509E2-7792-4E28-90A2-0B4A4CE563EE}" type="presParOf" srcId="{38B8C19C-B23E-47C8-A9F1-437D812610A4}" destId="{5E847E10-187B-4687-8167-957754E0FCEF}" srcOrd="0" destOrd="0" presId="urn:microsoft.com/office/officeart/2005/8/layout/orgChart1"/>
    <dgm:cxn modelId="{6578443E-D0BA-4CBB-B1F7-8C61B460A183}" type="presParOf" srcId="{38B8C19C-B23E-47C8-A9F1-437D812610A4}" destId="{6686D3FD-FA2D-4FAF-B389-24EBA3D8E154}" srcOrd="1" destOrd="0" presId="urn:microsoft.com/office/officeart/2005/8/layout/orgChart1"/>
    <dgm:cxn modelId="{E55034E1-5F03-4EAD-A9B2-54B9E7D48A70}" type="presParOf" srcId="{FBC5EAAE-5F02-4B58-B0E4-979F5812CF12}" destId="{3FA66724-8B11-45E8-8CCD-6D4F5360B673}" srcOrd="1" destOrd="0" presId="urn:microsoft.com/office/officeart/2005/8/layout/orgChart1"/>
    <dgm:cxn modelId="{05DDD32E-ECD6-4A89-9445-543AEF9E40C1}" type="presParOf" srcId="{3FA66724-8B11-45E8-8CCD-6D4F5360B673}" destId="{D9C17448-03BF-455E-81B4-0E40B4832EF8}" srcOrd="0" destOrd="0" presId="urn:microsoft.com/office/officeart/2005/8/layout/orgChart1"/>
    <dgm:cxn modelId="{6668EFA5-996F-4807-AE13-0F3E01BA0450}" type="presParOf" srcId="{3FA66724-8B11-45E8-8CCD-6D4F5360B673}" destId="{3184C39E-A1A1-42C7-AFDB-7DB83B8CFF7D}" srcOrd="1" destOrd="0" presId="urn:microsoft.com/office/officeart/2005/8/layout/orgChart1"/>
    <dgm:cxn modelId="{DE408F5B-F1B1-40AB-B598-0843260FA7E4}" type="presParOf" srcId="{3184C39E-A1A1-42C7-AFDB-7DB83B8CFF7D}" destId="{EB40AA69-B1B5-4D3D-8857-CCCB59527800}" srcOrd="0" destOrd="0" presId="urn:microsoft.com/office/officeart/2005/8/layout/orgChart1"/>
    <dgm:cxn modelId="{77B898F6-9E20-48C2-AE19-099DA9F248A6}" type="presParOf" srcId="{EB40AA69-B1B5-4D3D-8857-CCCB59527800}" destId="{E77731A4-8E9B-4D51-BF6F-6DEB0C17C564}" srcOrd="0" destOrd="0" presId="urn:microsoft.com/office/officeart/2005/8/layout/orgChart1"/>
    <dgm:cxn modelId="{7EEF112D-64B6-42EB-89AD-1737496C6253}" type="presParOf" srcId="{EB40AA69-B1B5-4D3D-8857-CCCB59527800}" destId="{3C9A76A6-45A7-4644-ABDE-46A7039D3E1D}" srcOrd="1" destOrd="0" presId="urn:microsoft.com/office/officeart/2005/8/layout/orgChart1"/>
    <dgm:cxn modelId="{2E564C5A-3160-4139-A78A-5992EF147340}" type="presParOf" srcId="{3184C39E-A1A1-42C7-AFDB-7DB83B8CFF7D}" destId="{13275034-5D28-4559-9057-7921659348A5}" srcOrd="1" destOrd="0" presId="urn:microsoft.com/office/officeart/2005/8/layout/orgChart1"/>
    <dgm:cxn modelId="{4B33B86A-22A6-4B6A-BE04-2483E8F8BD40}" type="presParOf" srcId="{3184C39E-A1A1-42C7-AFDB-7DB83B8CFF7D}" destId="{26F9E366-0D3F-49FE-AF48-2B8B62E24BFA}" srcOrd="2" destOrd="0" presId="urn:microsoft.com/office/officeart/2005/8/layout/orgChart1"/>
    <dgm:cxn modelId="{8CB3789E-8EA8-4F11-A462-47B0D048FE64}" type="presParOf" srcId="{3FA66724-8B11-45E8-8CCD-6D4F5360B673}" destId="{F9AE505A-FCFA-4988-826B-BCAC919006B8}" srcOrd="2" destOrd="0" presId="urn:microsoft.com/office/officeart/2005/8/layout/orgChart1"/>
    <dgm:cxn modelId="{DA8AD905-0645-470F-8419-6DC66482B087}" type="presParOf" srcId="{3FA66724-8B11-45E8-8CCD-6D4F5360B673}" destId="{30CE1057-7C40-48AA-B18E-85FCF8F2E359}" srcOrd="3" destOrd="0" presId="urn:microsoft.com/office/officeart/2005/8/layout/orgChart1"/>
    <dgm:cxn modelId="{8610D579-A8BD-48BE-AD58-A9CE92EF2DDB}" type="presParOf" srcId="{30CE1057-7C40-48AA-B18E-85FCF8F2E359}" destId="{413A6321-304C-4B62-BCF6-DF9260BF2A40}" srcOrd="0" destOrd="0" presId="urn:microsoft.com/office/officeart/2005/8/layout/orgChart1"/>
    <dgm:cxn modelId="{EEC1208F-8E70-4E53-A70B-9670DB2DC19E}" type="presParOf" srcId="{413A6321-304C-4B62-BCF6-DF9260BF2A40}" destId="{EEA1FDCB-6CC4-4975-9EB2-489C034C0DC3}" srcOrd="0" destOrd="0" presId="urn:microsoft.com/office/officeart/2005/8/layout/orgChart1"/>
    <dgm:cxn modelId="{8E8F9A37-7103-410F-9966-F74BC2A61D40}" type="presParOf" srcId="{413A6321-304C-4B62-BCF6-DF9260BF2A40}" destId="{DE99B90D-550F-461A-872F-4F86D2336F74}" srcOrd="1" destOrd="0" presId="urn:microsoft.com/office/officeart/2005/8/layout/orgChart1"/>
    <dgm:cxn modelId="{3862BB3A-A5A0-43F7-ABFA-C81585D374C7}" type="presParOf" srcId="{30CE1057-7C40-48AA-B18E-85FCF8F2E359}" destId="{99E4ACB4-6389-47AE-A8A8-D7E8A2BFB34A}" srcOrd="1" destOrd="0" presId="urn:microsoft.com/office/officeart/2005/8/layout/orgChart1"/>
    <dgm:cxn modelId="{43C217BE-2A41-47EA-9874-FB84E07CFEE8}" type="presParOf" srcId="{30CE1057-7C40-48AA-B18E-85FCF8F2E359}" destId="{E465E860-8F43-4A98-AEDE-2E20519F5797}" srcOrd="2" destOrd="0" presId="urn:microsoft.com/office/officeart/2005/8/layout/orgChart1"/>
    <dgm:cxn modelId="{A571A33C-49CB-4609-B9C7-DA50DF915E5C}" type="presParOf" srcId="{FBC5EAAE-5F02-4B58-B0E4-979F5812CF12}" destId="{C6AEE328-CDA5-4F5D-9D50-C4ADD78E5875}" srcOrd="2" destOrd="0" presId="urn:microsoft.com/office/officeart/2005/8/layout/orgChart1"/>
    <dgm:cxn modelId="{594DF6E9-504A-423B-A23C-AFA41C2C8B0E}" type="presParOf" srcId="{241B7D12-5DEB-4ED0-AA00-7E32FCBBAB24}" destId="{4C52EE74-0356-4C25-B91F-868520482B2A}" srcOrd="4" destOrd="0" presId="urn:microsoft.com/office/officeart/2005/8/layout/orgChart1"/>
    <dgm:cxn modelId="{FB0598AC-BCA5-47C0-9682-6EEB928E3718}" type="presParOf" srcId="{241B7D12-5DEB-4ED0-AA00-7E32FCBBAB24}" destId="{7CBA41AE-5E68-4049-A080-F447A2F80C2F}" srcOrd="5" destOrd="0" presId="urn:microsoft.com/office/officeart/2005/8/layout/orgChart1"/>
    <dgm:cxn modelId="{0D7CB468-FC98-4090-A8F0-6F42355C66FA}" type="presParOf" srcId="{7CBA41AE-5E68-4049-A080-F447A2F80C2F}" destId="{C21E61F3-7995-4A09-8B56-8342CA5E1892}" srcOrd="0" destOrd="0" presId="urn:microsoft.com/office/officeart/2005/8/layout/orgChart1"/>
    <dgm:cxn modelId="{336F20A2-AB45-4D89-9B85-50B2DDF9A1A8}" type="presParOf" srcId="{C21E61F3-7995-4A09-8B56-8342CA5E1892}" destId="{E1DE2E46-16B2-4015-92E2-5DAF1F365AE1}" srcOrd="0" destOrd="0" presId="urn:microsoft.com/office/officeart/2005/8/layout/orgChart1"/>
    <dgm:cxn modelId="{5983C7BD-29BA-4CFD-8555-6B705968792F}" type="presParOf" srcId="{C21E61F3-7995-4A09-8B56-8342CA5E1892}" destId="{CF544F1E-427F-4F89-81B4-C335DA1BDC14}" srcOrd="1" destOrd="0" presId="urn:microsoft.com/office/officeart/2005/8/layout/orgChart1"/>
    <dgm:cxn modelId="{74A5E9F3-161C-437E-B120-DFC89B6CF22E}" type="presParOf" srcId="{7CBA41AE-5E68-4049-A080-F447A2F80C2F}" destId="{5652B981-EB5D-46C5-92A1-A8BB64D8C1F1}" srcOrd="1" destOrd="0" presId="urn:microsoft.com/office/officeart/2005/8/layout/orgChart1"/>
    <dgm:cxn modelId="{D146C547-3425-40D0-8EE5-341EB7283916}" type="presParOf" srcId="{5652B981-EB5D-46C5-92A1-A8BB64D8C1F1}" destId="{1D9AF061-7EBA-4347-A8BC-7261FF4EE0FE}" srcOrd="0" destOrd="0" presId="urn:microsoft.com/office/officeart/2005/8/layout/orgChart1"/>
    <dgm:cxn modelId="{E934197D-3C3E-4D52-B5F8-16B5735733D0}" type="presParOf" srcId="{5652B981-EB5D-46C5-92A1-A8BB64D8C1F1}" destId="{85F13AA4-3D37-4154-BC7D-72F8D99831B4}" srcOrd="1" destOrd="0" presId="urn:microsoft.com/office/officeart/2005/8/layout/orgChart1"/>
    <dgm:cxn modelId="{C9618B21-5087-4F5C-AD89-42D47DCBFC21}" type="presParOf" srcId="{85F13AA4-3D37-4154-BC7D-72F8D99831B4}" destId="{1623EADD-D262-4FD5-9B6E-04510306645F}" srcOrd="0" destOrd="0" presId="urn:microsoft.com/office/officeart/2005/8/layout/orgChart1"/>
    <dgm:cxn modelId="{B140CB60-8183-4612-8A33-30AB240CDAEA}" type="presParOf" srcId="{1623EADD-D262-4FD5-9B6E-04510306645F}" destId="{89F8D768-3E5D-4B44-8E95-6F9D639FD86D}" srcOrd="0" destOrd="0" presId="urn:microsoft.com/office/officeart/2005/8/layout/orgChart1"/>
    <dgm:cxn modelId="{C1A673B7-00D8-4A07-9C4F-F3B584C8A268}" type="presParOf" srcId="{1623EADD-D262-4FD5-9B6E-04510306645F}" destId="{88CAF1A3-1134-4F2C-967E-4444DB8F9293}" srcOrd="1" destOrd="0" presId="urn:microsoft.com/office/officeart/2005/8/layout/orgChart1"/>
    <dgm:cxn modelId="{F8E3D274-CA36-45CC-94D9-8D0CE56FBEEB}" type="presParOf" srcId="{85F13AA4-3D37-4154-BC7D-72F8D99831B4}" destId="{EF0AE002-61C5-484D-B972-1C4908E6FFA3}" srcOrd="1" destOrd="0" presId="urn:microsoft.com/office/officeart/2005/8/layout/orgChart1"/>
    <dgm:cxn modelId="{151B6F34-D2BD-438F-9BC5-78ACA57FECE3}" type="presParOf" srcId="{85F13AA4-3D37-4154-BC7D-72F8D99831B4}" destId="{1F8B1EC3-7535-4209-B805-3EE4649CA1A5}" srcOrd="2" destOrd="0" presId="urn:microsoft.com/office/officeart/2005/8/layout/orgChart1"/>
    <dgm:cxn modelId="{F1815293-CA9C-42B1-A293-7FBCD9D502B8}" type="presParOf" srcId="{5652B981-EB5D-46C5-92A1-A8BB64D8C1F1}" destId="{34C30591-8811-4B8B-A825-A3AB93DCA722}" srcOrd="2" destOrd="0" presId="urn:microsoft.com/office/officeart/2005/8/layout/orgChart1"/>
    <dgm:cxn modelId="{A56F8E5C-EEF5-48A5-BA22-B200F28393E7}" type="presParOf" srcId="{5652B981-EB5D-46C5-92A1-A8BB64D8C1F1}" destId="{DBF27374-5A3E-4D77-96DE-6499AF4B63F2}" srcOrd="3" destOrd="0" presId="urn:microsoft.com/office/officeart/2005/8/layout/orgChart1"/>
    <dgm:cxn modelId="{514B7D5B-A3FE-4750-999E-38FE6227541F}" type="presParOf" srcId="{DBF27374-5A3E-4D77-96DE-6499AF4B63F2}" destId="{010B6D5C-7874-40E9-AB32-0284835F2394}" srcOrd="0" destOrd="0" presId="urn:microsoft.com/office/officeart/2005/8/layout/orgChart1"/>
    <dgm:cxn modelId="{2C55D08E-764E-4E2E-9479-69FDCF2A1132}" type="presParOf" srcId="{010B6D5C-7874-40E9-AB32-0284835F2394}" destId="{943247AB-B38E-4E4D-B4E0-00EB32EC9892}" srcOrd="0" destOrd="0" presId="urn:microsoft.com/office/officeart/2005/8/layout/orgChart1"/>
    <dgm:cxn modelId="{E43BE744-90F8-4E39-B905-F23766C7B0B3}" type="presParOf" srcId="{010B6D5C-7874-40E9-AB32-0284835F2394}" destId="{E7920D52-B7EB-478D-9D04-D75B6C9F2533}" srcOrd="1" destOrd="0" presId="urn:microsoft.com/office/officeart/2005/8/layout/orgChart1"/>
    <dgm:cxn modelId="{4C77C01B-1E6D-4359-8009-C476A3FCE9AE}" type="presParOf" srcId="{DBF27374-5A3E-4D77-96DE-6499AF4B63F2}" destId="{CD48EAC7-F735-4EA5-9D86-04BFEBF8B510}" srcOrd="1" destOrd="0" presId="urn:microsoft.com/office/officeart/2005/8/layout/orgChart1"/>
    <dgm:cxn modelId="{A5EC346F-DB5A-4903-AFF7-94EAE598856F}" type="presParOf" srcId="{DBF27374-5A3E-4D77-96DE-6499AF4B63F2}" destId="{08837AD6-3A2A-452E-B5D1-18460C36C389}" srcOrd="2" destOrd="0" presId="urn:microsoft.com/office/officeart/2005/8/layout/orgChart1"/>
    <dgm:cxn modelId="{0CCB8CA8-7049-498C-AB7A-A47C24223BC7}" type="presParOf" srcId="{7CBA41AE-5E68-4049-A080-F447A2F80C2F}" destId="{4913AC4D-5FE5-4281-B2AE-1B72AD14BBB5}" srcOrd="2" destOrd="0" presId="urn:microsoft.com/office/officeart/2005/8/layout/orgChart1"/>
    <dgm:cxn modelId="{BDFCBA18-5D7B-4DA3-8233-6C066B58CE01}" type="presParOf" srcId="{241B7D12-5DEB-4ED0-AA00-7E32FCBBAB24}" destId="{1CA6E809-E306-4E5E-ABB8-D4C0D0790172}" srcOrd="6" destOrd="0" presId="urn:microsoft.com/office/officeart/2005/8/layout/orgChart1"/>
    <dgm:cxn modelId="{DEB4A588-908A-4993-9091-9D9558DB209B}" type="presParOf" srcId="{241B7D12-5DEB-4ED0-AA00-7E32FCBBAB24}" destId="{EA83E1AD-EEC6-4C35-80C7-0B3BA25A9C47}" srcOrd="7" destOrd="0" presId="urn:microsoft.com/office/officeart/2005/8/layout/orgChart1"/>
    <dgm:cxn modelId="{7BCA1859-5E6F-4740-8E6B-F6567C8E91B8}" type="presParOf" srcId="{EA83E1AD-EEC6-4C35-80C7-0B3BA25A9C47}" destId="{E6A4E5C5-C1E2-42FA-9545-3B56C387F1A2}" srcOrd="0" destOrd="0" presId="urn:microsoft.com/office/officeart/2005/8/layout/orgChart1"/>
    <dgm:cxn modelId="{892EA18D-4F1F-492A-BB7C-D8E14B4AA8CB}" type="presParOf" srcId="{E6A4E5C5-C1E2-42FA-9545-3B56C387F1A2}" destId="{882FD136-E806-4591-9F05-7BC9DD076C7E}" srcOrd="0" destOrd="0" presId="urn:microsoft.com/office/officeart/2005/8/layout/orgChart1"/>
    <dgm:cxn modelId="{27506CA1-6E3E-4B1A-AC70-B382D9A86B79}" type="presParOf" srcId="{E6A4E5C5-C1E2-42FA-9545-3B56C387F1A2}" destId="{1D671BCA-0197-4302-8C01-B83D6263959D}" srcOrd="1" destOrd="0" presId="urn:microsoft.com/office/officeart/2005/8/layout/orgChart1"/>
    <dgm:cxn modelId="{43C20E19-D396-4977-A76F-41CBF54D1606}" type="presParOf" srcId="{EA83E1AD-EEC6-4C35-80C7-0B3BA25A9C47}" destId="{2C42D41A-DC16-4355-A04A-3218541BB51B}" srcOrd="1" destOrd="0" presId="urn:microsoft.com/office/officeart/2005/8/layout/orgChart1"/>
    <dgm:cxn modelId="{C960BF0D-C233-4497-BF3D-23C2ABC29B3A}" type="presParOf" srcId="{2C42D41A-DC16-4355-A04A-3218541BB51B}" destId="{AAB20E82-75D3-4A70-A5F8-7F22D99A618D}" srcOrd="0" destOrd="0" presId="urn:microsoft.com/office/officeart/2005/8/layout/orgChart1"/>
    <dgm:cxn modelId="{CC270065-5D6E-4712-80F4-E1750FDB9862}" type="presParOf" srcId="{2C42D41A-DC16-4355-A04A-3218541BB51B}" destId="{56166F75-6345-42F6-9F97-622A6AE02C43}" srcOrd="1" destOrd="0" presId="urn:microsoft.com/office/officeart/2005/8/layout/orgChart1"/>
    <dgm:cxn modelId="{865AADC8-8122-4306-B26E-35B3863968B8}" type="presParOf" srcId="{56166F75-6345-42F6-9F97-622A6AE02C43}" destId="{6CE94A7E-3191-40FF-B1E1-CC22D6B5238D}" srcOrd="0" destOrd="0" presId="urn:microsoft.com/office/officeart/2005/8/layout/orgChart1"/>
    <dgm:cxn modelId="{A8C76C1C-E802-4887-AD05-B4B54DA4A985}" type="presParOf" srcId="{6CE94A7E-3191-40FF-B1E1-CC22D6B5238D}" destId="{03C867D7-4F26-4BE0-91DC-A6C967091C77}" srcOrd="0" destOrd="0" presId="urn:microsoft.com/office/officeart/2005/8/layout/orgChart1"/>
    <dgm:cxn modelId="{7BB40BE4-4178-4EAD-B94E-22BF5A54C7C4}" type="presParOf" srcId="{6CE94A7E-3191-40FF-B1E1-CC22D6B5238D}" destId="{D4BDC31F-8C35-4791-BA03-F75BA4A7DFC8}" srcOrd="1" destOrd="0" presId="urn:microsoft.com/office/officeart/2005/8/layout/orgChart1"/>
    <dgm:cxn modelId="{E73502F4-6D4A-4141-BAF8-9A07DC0A4C75}" type="presParOf" srcId="{56166F75-6345-42F6-9F97-622A6AE02C43}" destId="{91EBE6E2-73CE-453B-8CF7-278CD6CD2322}" srcOrd="1" destOrd="0" presId="urn:microsoft.com/office/officeart/2005/8/layout/orgChart1"/>
    <dgm:cxn modelId="{B2665A3B-23F7-4351-8B68-3EEACE94BF3B}" type="presParOf" srcId="{56166F75-6345-42F6-9F97-622A6AE02C43}" destId="{6A03FAD6-341D-449C-A87C-B9FD9D7864CB}" srcOrd="2" destOrd="0" presId="urn:microsoft.com/office/officeart/2005/8/layout/orgChart1"/>
    <dgm:cxn modelId="{F7B1EEB9-2553-4698-8F1A-5A2379251420}" type="presParOf" srcId="{EA83E1AD-EEC6-4C35-80C7-0B3BA25A9C47}" destId="{DB58EE88-474C-46B2-A197-DF0E3B1C5888}" srcOrd="2" destOrd="0" presId="urn:microsoft.com/office/officeart/2005/8/layout/orgChart1"/>
    <dgm:cxn modelId="{8855C9FF-DF80-4195-894E-10E9B2F41C2A}" type="presParOf" srcId="{241B7D12-5DEB-4ED0-AA00-7E32FCBBAB24}" destId="{21E31310-3922-4953-9D33-E4E289D213CC}" srcOrd="8" destOrd="0" presId="urn:microsoft.com/office/officeart/2005/8/layout/orgChart1"/>
    <dgm:cxn modelId="{93F37CE8-C4BC-4704-A5AB-BCF206BFFA68}" type="presParOf" srcId="{241B7D12-5DEB-4ED0-AA00-7E32FCBBAB24}" destId="{A05C2D35-FBA2-4C8F-8CCC-A3051B469209}" srcOrd="9" destOrd="0" presId="urn:microsoft.com/office/officeart/2005/8/layout/orgChart1"/>
    <dgm:cxn modelId="{0A4A94AA-5841-4DCE-9262-ECED7EA8947F}" type="presParOf" srcId="{A05C2D35-FBA2-4C8F-8CCC-A3051B469209}" destId="{014C0811-D70F-4906-B1DF-06BC268166C5}" srcOrd="0" destOrd="0" presId="urn:microsoft.com/office/officeart/2005/8/layout/orgChart1"/>
    <dgm:cxn modelId="{11F0AB8C-BDE3-4B03-AA07-8E0680778C47}" type="presParOf" srcId="{014C0811-D70F-4906-B1DF-06BC268166C5}" destId="{536330F1-3B8A-41C7-8E1D-BE7929ADDB09}" srcOrd="0" destOrd="0" presId="urn:microsoft.com/office/officeart/2005/8/layout/orgChart1"/>
    <dgm:cxn modelId="{0A86EFC5-2B08-44B5-8D2B-60068EC1A2A4}" type="presParOf" srcId="{014C0811-D70F-4906-B1DF-06BC268166C5}" destId="{2684DBA3-78C0-4B06-94DD-5DD65A0C2049}" srcOrd="1" destOrd="0" presId="urn:microsoft.com/office/officeart/2005/8/layout/orgChart1"/>
    <dgm:cxn modelId="{1DF33CCB-D631-4D3F-B255-0C587537A930}" type="presParOf" srcId="{A05C2D35-FBA2-4C8F-8CCC-A3051B469209}" destId="{5AE0A416-BA3E-4938-9EBA-AC64018ACE8D}" srcOrd="1" destOrd="0" presId="urn:microsoft.com/office/officeart/2005/8/layout/orgChart1"/>
    <dgm:cxn modelId="{79F72E7A-9D59-4807-AA94-7BA603601237}" type="presParOf" srcId="{5AE0A416-BA3E-4938-9EBA-AC64018ACE8D}" destId="{D670FBEC-1DF2-430B-8C23-69D8803583D9}" srcOrd="0" destOrd="0" presId="urn:microsoft.com/office/officeart/2005/8/layout/orgChart1"/>
    <dgm:cxn modelId="{E7E272E5-62B6-451A-8F21-8F8AEEBF0EEE}" type="presParOf" srcId="{5AE0A416-BA3E-4938-9EBA-AC64018ACE8D}" destId="{7CB9FD27-FFC9-4C09-876A-B8B092C0F880}" srcOrd="1" destOrd="0" presId="urn:microsoft.com/office/officeart/2005/8/layout/orgChart1"/>
    <dgm:cxn modelId="{A1502D4E-07BF-4ED9-B680-2C394600D821}" type="presParOf" srcId="{7CB9FD27-FFC9-4C09-876A-B8B092C0F880}" destId="{38271B57-7727-4A44-A380-9705548766DE}" srcOrd="0" destOrd="0" presId="urn:microsoft.com/office/officeart/2005/8/layout/orgChart1"/>
    <dgm:cxn modelId="{046F89EF-5DC4-46E2-9EB2-5D8782EE33A3}" type="presParOf" srcId="{38271B57-7727-4A44-A380-9705548766DE}" destId="{7AD35544-DD7B-471E-B1D4-CEB3F191E25C}" srcOrd="0" destOrd="0" presId="urn:microsoft.com/office/officeart/2005/8/layout/orgChart1"/>
    <dgm:cxn modelId="{16750C78-8843-40B8-906E-C842EE1AA43A}" type="presParOf" srcId="{38271B57-7727-4A44-A380-9705548766DE}" destId="{4861EDCC-48D0-487A-BC7F-E79CF284AAAC}" srcOrd="1" destOrd="0" presId="urn:microsoft.com/office/officeart/2005/8/layout/orgChart1"/>
    <dgm:cxn modelId="{EDBE3503-2698-47FB-915E-CBAEEB34E9B2}" type="presParOf" srcId="{7CB9FD27-FFC9-4C09-876A-B8B092C0F880}" destId="{6683CA58-B5D8-4F43-8F52-200DC7A8A10D}" srcOrd="1" destOrd="0" presId="urn:microsoft.com/office/officeart/2005/8/layout/orgChart1"/>
    <dgm:cxn modelId="{0E839DF4-660E-4050-A179-8EDDB0ECE55E}" type="presParOf" srcId="{7CB9FD27-FFC9-4C09-876A-B8B092C0F880}" destId="{2FEFAECF-A411-4492-928E-BEF62CD2C69E}" srcOrd="2" destOrd="0" presId="urn:microsoft.com/office/officeart/2005/8/layout/orgChart1"/>
    <dgm:cxn modelId="{02E8E2F5-0C74-4FD6-B7D1-E1237ADA9B5E}" type="presParOf" srcId="{5AE0A416-BA3E-4938-9EBA-AC64018ACE8D}" destId="{08EED2D6-4336-43AD-A15F-46A46AE07788}" srcOrd="2" destOrd="0" presId="urn:microsoft.com/office/officeart/2005/8/layout/orgChart1"/>
    <dgm:cxn modelId="{2EB5B963-5C36-48D3-BE18-5204448310A6}" type="presParOf" srcId="{5AE0A416-BA3E-4938-9EBA-AC64018ACE8D}" destId="{AEB100EC-FE48-4E3E-83FD-DE01AB7F0CBB}" srcOrd="3" destOrd="0" presId="urn:microsoft.com/office/officeart/2005/8/layout/orgChart1"/>
    <dgm:cxn modelId="{C87E0B5B-5800-4B06-B20D-4803A2DF4151}" type="presParOf" srcId="{AEB100EC-FE48-4E3E-83FD-DE01AB7F0CBB}" destId="{BCB9D628-1C48-4FB6-9A04-84DA5D7626CB}" srcOrd="0" destOrd="0" presId="urn:microsoft.com/office/officeart/2005/8/layout/orgChart1"/>
    <dgm:cxn modelId="{DF5E6BE7-1248-4562-BD82-F0D9D1EB959A}" type="presParOf" srcId="{BCB9D628-1C48-4FB6-9A04-84DA5D7626CB}" destId="{85077965-9386-43A5-AF5F-3094EE9DE711}" srcOrd="0" destOrd="0" presId="urn:microsoft.com/office/officeart/2005/8/layout/orgChart1"/>
    <dgm:cxn modelId="{EA65F13B-9D46-4BCF-8471-35B7724961DA}" type="presParOf" srcId="{BCB9D628-1C48-4FB6-9A04-84DA5D7626CB}" destId="{7BF152E8-4F48-4FE4-89E2-7E1FC238B2B8}" srcOrd="1" destOrd="0" presId="urn:microsoft.com/office/officeart/2005/8/layout/orgChart1"/>
    <dgm:cxn modelId="{C02C107C-70AA-4EEB-9018-A918D206E60C}" type="presParOf" srcId="{AEB100EC-FE48-4E3E-83FD-DE01AB7F0CBB}" destId="{277AF4DA-3E41-4DF8-B70B-AE71A7E1D820}" srcOrd="1" destOrd="0" presId="urn:microsoft.com/office/officeart/2005/8/layout/orgChart1"/>
    <dgm:cxn modelId="{74688A4F-22E7-4F42-BBD7-93F88525DE58}" type="presParOf" srcId="{AEB100EC-FE48-4E3E-83FD-DE01AB7F0CBB}" destId="{8AC70140-575C-414A-BC7D-D2B95417AD46}" srcOrd="2" destOrd="0" presId="urn:microsoft.com/office/officeart/2005/8/layout/orgChart1"/>
    <dgm:cxn modelId="{DB2881DB-6AFF-490E-AD74-44408020C78F}" type="presParOf" srcId="{A05C2D35-FBA2-4C8F-8CCC-A3051B469209}" destId="{5CEE0DA5-4DB5-4C6D-9D4F-04C8EE236337}" srcOrd="2" destOrd="0" presId="urn:microsoft.com/office/officeart/2005/8/layout/orgChart1"/>
    <dgm:cxn modelId="{120503DA-8EA3-4F01-B90A-6EC6BFE941E8}" type="presParOf" srcId="{241B7D12-5DEB-4ED0-AA00-7E32FCBBAB24}" destId="{572E9595-B62C-4B11-8CC9-533A5F64055C}" srcOrd="10" destOrd="0" presId="urn:microsoft.com/office/officeart/2005/8/layout/orgChart1"/>
    <dgm:cxn modelId="{09B28DCD-657F-431F-A019-D2A833245159}" type="presParOf" srcId="{241B7D12-5DEB-4ED0-AA00-7E32FCBBAB24}" destId="{310B115F-B7EE-4882-82B1-443C493F1281}" srcOrd="11" destOrd="0" presId="urn:microsoft.com/office/officeart/2005/8/layout/orgChart1"/>
    <dgm:cxn modelId="{F6AE7CAC-3F9E-4271-A98E-1DA716BCA404}" type="presParOf" srcId="{310B115F-B7EE-4882-82B1-443C493F1281}" destId="{6B44949C-0511-43A4-8CC2-D6305AA532F2}" srcOrd="0" destOrd="0" presId="urn:microsoft.com/office/officeart/2005/8/layout/orgChart1"/>
    <dgm:cxn modelId="{C0B79AAE-9DD0-4285-9699-972FC7A3CABC}" type="presParOf" srcId="{6B44949C-0511-43A4-8CC2-D6305AA532F2}" destId="{D2B68863-E509-42B4-BA2D-4186173895B7}" srcOrd="0" destOrd="0" presId="urn:microsoft.com/office/officeart/2005/8/layout/orgChart1"/>
    <dgm:cxn modelId="{BD659C6E-31AD-448B-94BE-76E803742996}" type="presParOf" srcId="{6B44949C-0511-43A4-8CC2-D6305AA532F2}" destId="{B1FC7BD9-A9CE-4723-B57B-9D435B587839}" srcOrd="1" destOrd="0" presId="urn:microsoft.com/office/officeart/2005/8/layout/orgChart1"/>
    <dgm:cxn modelId="{2602EDB4-DEA3-4364-8CB2-16C5682FF0FF}" type="presParOf" srcId="{310B115F-B7EE-4882-82B1-443C493F1281}" destId="{76828566-2627-4228-902C-3340B4E90678}" srcOrd="1" destOrd="0" presId="urn:microsoft.com/office/officeart/2005/8/layout/orgChart1"/>
    <dgm:cxn modelId="{C6D11869-6876-4E99-8129-302D72F523FB}" type="presParOf" srcId="{76828566-2627-4228-902C-3340B4E90678}" destId="{10512857-0B57-4DDB-B454-36099BB08B17}" srcOrd="0" destOrd="0" presId="urn:microsoft.com/office/officeart/2005/8/layout/orgChart1"/>
    <dgm:cxn modelId="{4E79659A-E585-4D2D-93D5-DC31F1077A6B}" type="presParOf" srcId="{76828566-2627-4228-902C-3340B4E90678}" destId="{F1713120-1E6D-4545-A693-4B0FE2629CD0}" srcOrd="1" destOrd="0" presId="urn:microsoft.com/office/officeart/2005/8/layout/orgChart1"/>
    <dgm:cxn modelId="{7BA652ED-648F-419C-84BF-8CAACBA3BD70}" type="presParOf" srcId="{F1713120-1E6D-4545-A693-4B0FE2629CD0}" destId="{8917A774-BD13-42E5-9155-6F890B53EF96}" srcOrd="0" destOrd="0" presId="urn:microsoft.com/office/officeart/2005/8/layout/orgChart1"/>
    <dgm:cxn modelId="{9B1AE38C-93D3-4E53-AF7F-9F48071DD4D7}" type="presParOf" srcId="{8917A774-BD13-42E5-9155-6F890B53EF96}" destId="{6ED6E5A9-3058-4EA2-AB65-F57AED0152C0}" srcOrd="0" destOrd="0" presId="urn:microsoft.com/office/officeart/2005/8/layout/orgChart1"/>
    <dgm:cxn modelId="{3F88A8D7-1514-48B4-BB0A-968B59FC8176}" type="presParOf" srcId="{8917A774-BD13-42E5-9155-6F890B53EF96}" destId="{E4A715E6-F79A-44A0-BE72-F6EEF2F558BB}" srcOrd="1" destOrd="0" presId="urn:microsoft.com/office/officeart/2005/8/layout/orgChart1"/>
    <dgm:cxn modelId="{F2061CF2-5E6C-486D-8708-D245C52068BC}" type="presParOf" srcId="{F1713120-1E6D-4545-A693-4B0FE2629CD0}" destId="{1FA6F06D-B98A-4D62-B1F1-B676987FE881}" srcOrd="1" destOrd="0" presId="urn:microsoft.com/office/officeart/2005/8/layout/orgChart1"/>
    <dgm:cxn modelId="{A04E4CEC-7385-4251-B60D-D45E67E1C857}" type="presParOf" srcId="{F1713120-1E6D-4545-A693-4B0FE2629CD0}" destId="{755DF595-6B9A-4896-88B1-1F15A05BD976}" srcOrd="2" destOrd="0" presId="urn:microsoft.com/office/officeart/2005/8/layout/orgChart1"/>
    <dgm:cxn modelId="{285017C6-E164-4A76-92EC-DF8AF18E2727}" type="presParOf" srcId="{76828566-2627-4228-902C-3340B4E90678}" destId="{48ED6D62-F07A-4A38-A956-722CA63B8424}" srcOrd="2" destOrd="0" presId="urn:microsoft.com/office/officeart/2005/8/layout/orgChart1"/>
    <dgm:cxn modelId="{537D66F1-A996-468F-8F27-A59A3694AD32}" type="presParOf" srcId="{76828566-2627-4228-902C-3340B4E90678}" destId="{54CF54DA-91F2-463C-9B29-E63368C74CEC}" srcOrd="3" destOrd="0" presId="urn:microsoft.com/office/officeart/2005/8/layout/orgChart1"/>
    <dgm:cxn modelId="{104CBE91-1D0C-4D54-A036-8A9696FA06E1}" type="presParOf" srcId="{54CF54DA-91F2-463C-9B29-E63368C74CEC}" destId="{891D3E13-CF35-4B9E-8BAB-C1CE96B1DBB4}" srcOrd="0" destOrd="0" presId="urn:microsoft.com/office/officeart/2005/8/layout/orgChart1"/>
    <dgm:cxn modelId="{7874E485-F96A-41AF-A407-D02EC38432DD}" type="presParOf" srcId="{891D3E13-CF35-4B9E-8BAB-C1CE96B1DBB4}" destId="{A2008E29-DC46-4B04-AB42-73A1FC06448B}" srcOrd="0" destOrd="0" presId="urn:microsoft.com/office/officeart/2005/8/layout/orgChart1"/>
    <dgm:cxn modelId="{A8C05377-F333-4E44-8B82-419D5ED681A6}" type="presParOf" srcId="{891D3E13-CF35-4B9E-8BAB-C1CE96B1DBB4}" destId="{B5F1CF9A-CD2E-453A-AA02-CDACB15988BB}" srcOrd="1" destOrd="0" presId="urn:microsoft.com/office/officeart/2005/8/layout/orgChart1"/>
    <dgm:cxn modelId="{6DB4E3AA-0A31-40BC-B0CA-5DB1E5B5573F}" type="presParOf" srcId="{54CF54DA-91F2-463C-9B29-E63368C74CEC}" destId="{180FC4E3-DE43-46A7-B5D0-7D1D806FF84F}" srcOrd="1" destOrd="0" presId="urn:microsoft.com/office/officeart/2005/8/layout/orgChart1"/>
    <dgm:cxn modelId="{61A07036-558D-4FFF-B4CF-BC4A0472D1BC}" type="presParOf" srcId="{54CF54DA-91F2-463C-9B29-E63368C74CEC}" destId="{D0FC82CC-082E-4103-8179-1CCD4771E10C}" srcOrd="2" destOrd="0" presId="urn:microsoft.com/office/officeart/2005/8/layout/orgChart1"/>
    <dgm:cxn modelId="{1CACC9A9-E96D-415E-BC8F-BE006C492151}" type="presParOf" srcId="{310B115F-B7EE-4882-82B1-443C493F1281}" destId="{28B53702-4EB6-4729-9A0A-7183774587ED}" srcOrd="2" destOrd="0" presId="urn:microsoft.com/office/officeart/2005/8/layout/orgChart1"/>
    <dgm:cxn modelId="{FA4843FA-E52F-4827-82A0-9650B92E5715}" type="presParOf" srcId="{00A0FADC-4687-47FF-96A4-29342E5DADF0}" destId="{AFA1FF3F-63F4-4AC3-BA15-C3587C8CFD46}" srcOrd="2" destOrd="0" presId="urn:microsoft.com/office/officeart/2005/8/layout/orgChart1"/>
    <dgm:cxn modelId="{AAD636D2-F013-4079-AE5D-793D5596BB88}" type="presParOf" srcId="{AFA1FF3F-63F4-4AC3-BA15-C3587C8CFD46}" destId="{66BDD0FD-ECB6-41E5-AF2A-F2F58B8FF0CC}" srcOrd="0" destOrd="0" presId="urn:microsoft.com/office/officeart/2005/8/layout/orgChart1"/>
    <dgm:cxn modelId="{18F90EBF-6D0B-46F9-B636-D938EFFD1F00}" type="presParOf" srcId="{AFA1FF3F-63F4-4AC3-BA15-C3587C8CFD46}" destId="{1749F2EE-E40D-47EA-BE93-35E70B4E453C}" srcOrd="1" destOrd="0" presId="urn:microsoft.com/office/officeart/2005/8/layout/orgChart1"/>
    <dgm:cxn modelId="{4D0316CF-4748-480C-9373-0FBD81A881EC}" type="presParOf" srcId="{1749F2EE-E40D-47EA-BE93-35E70B4E453C}" destId="{1CB1EF55-43BD-40AC-960F-A912CE8B15B2}" srcOrd="0" destOrd="0" presId="urn:microsoft.com/office/officeart/2005/8/layout/orgChart1"/>
    <dgm:cxn modelId="{170423D7-1AB4-4E2E-9324-5447C87310E8}" type="presParOf" srcId="{1CB1EF55-43BD-40AC-960F-A912CE8B15B2}" destId="{718647DF-4DF6-46CF-99A7-0B3CE6F655EB}" srcOrd="0" destOrd="0" presId="urn:microsoft.com/office/officeart/2005/8/layout/orgChart1"/>
    <dgm:cxn modelId="{7A1669A7-3D2F-4356-8486-7B349CB2C2B5}" type="presParOf" srcId="{1CB1EF55-43BD-40AC-960F-A912CE8B15B2}" destId="{2F769631-DE3E-4B95-985B-13B1D762BEF2}" srcOrd="1" destOrd="0" presId="urn:microsoft.com/office/officeart/2005/8/layout/orgChart1"/>
    <dgm:cxn modelId="{88FAD737-92E9-4A0C-93EC-9ED5A937319C}" type="presParOf" srcId="{1749F2EE-E40D-47EA-BE93-35E70B4E453C}" destId="{2FD81E4E-869A-41D9-B6E9-48264DF2B521}" srcOrd="1" destOrd="0" presId="urn:microsoft.com/office/officeart/2005/8/layout/orgChart1"/>
    <dgm:cxn modelId="{A2EEDCFF-B26F-49F3-A08F-9260E5256804}" type="presParOf" srcId="{1749F2EE-E40D-47EA-BE93-35E70B4E453C}" destId="{26F9B8FD-11EE-4113-9A11-D50EC1EE415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682EDB-152C-416A-A562-D3478B4852BE}"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7B09E43F-4F2C-46FB-9889-01169F0AFAA3}">
      <dgm:prSet phldrT="[Text]" custT="1"/>
      <dgm:spPr>
        <a:solidFill>
          <a:srgbClr val="A6A6A6"/>
        </a:solidFill>
        <a:ln>
          <a:noFill/>
        </a:ln>
        <a:effectLst>
          <a:outerShdw blurRad="50800" dist="38100" dir="2700000" algn="tl" rotWithShape="0">
            <a:prstClr val="black">
              <a:alpha val="40000"/>
            </a:prstClr>
          </a:outerShdw>
        </a:effectLst>
      </dgm:spPr>
      <dgm:t>
        <a:bodyPr/>
        <a:lstStyle/>
        <a:p>
          <a:r>
            <a:rPr lang="en-US" sz="2400" b="1" kern="1200" dirty="0">
              <a:solidFill>
                <a:prstClr val="white"/>
              </a:solidFill>
              <a:latin typeface="Gill Sans MT" panose="020B0502020104020203"/>
              <a:ea typeface="+mn-ea"/>
              <a:cs typeface="+mn-cs"/>
            </a:rPr>
            <a:t>Adobe</a:t>
          </a:r>
        </a:p>
      </dgm:t>
    </dgm:pt>
    <dgm:pt modelId="{CA2E8FC9-8363-49DF-BAB5-510F9BBC6FE9}" type="parTrans" cxnId="{BF0B4F65-B7F8-4FB3-888A-CAB3A6BE6CC3}">
      <dgm:prSet/>
      <dgm:spPr/>
      <dgm:t>
        <a:bodyPr/>
        <a:lstStyle/>
        <a:p>
          <a:endParaRPr lang="en-US"/>
        </a:p>
      </dgm:t>
    </dgm:pt>
    <dgm:pt modelId="{32B778DC-209A-486F-A808-C1529FD95646}" type="sibTrans" cxnId="{BF0B4F65-B7F8-4FB3-888A-CAB3A6BE6CC3}">
      <dgm:prSet/>
      <dgm:spPr/>
      <dgm:t>
        <a:bodyPr/>
        <a:lstStyle/>
        <a:p>
          <a:endParaRPr lang="en-US"/>
        </a:p>
      </dgm:t>
    </dgm:pt>
    <dgm:pt modelId="{21A54394-56DD-4181-BB97-BB470171AE39}">
      <dgm:prSet phldrT="[Text]" custT="1"/>
      <dgm:spPr>
        <a:solidFill>
          <a:srgbClr val="BFBFBF"/>
        </a:solidFill>
        <a:ln w="22225" cap="rnd" cmpd="sng" algn="ctr">
          <a:noFill/>
          <a:prstDash val="solid"/>
        </a:ln>
        <a:effectLst>
          <a:outerShdw blurRad="50800" dist="38100" dir="2700000" algn="tl" rotWithShape="0">
            <a:prstClr val="black">
              <a:alpha val="40000"/>
            </a:prstClr>
          </a:outerShdw>
        </a:effectLst>
      </dgm:spPr>
      <dgm:t>
        <a:bodyPr spcFirstLastPara="0" vert="horz" wrap="square" lIns="0" tIns="0" rIns="0" bIns="0" numCol="1" spcCol="1270" anchor="ctr" anchorCtr="0"/>
        <a:lstStyle/>
        <a:p>
          <a:pPr marL="0" lvl="0" indent="0" algn="ctr" defTabSz="711200">
            <a:lnSpc>
              <a:spcPct val="90000"/>
            </a:lnSpc>
            <a:spcBef>
              <a:spcPct val="0"/>
            </a:spcBef>
            <a:spcAft>
              <a:spcPct val="35000"/>
            </a:spcAft>
            <a:buNone/>
          </a:pPr>
          <a:r>
            <a:rPr lang="en-US" sz="1600" b="1" kern="1200" dirty="0">
              <a:solidFill>
                <a:prstClr val="white"/>
              </a:solidFill>
              <a:latin typeface="Gill Sans MT" panose="020B0502020104020203"/>
              <a:ea typeface="+mn-ea"/>
              <a:cs typeface="+mn-cs"/>
            </a:rPr>
            <a:t>Extract data from PDF to compare to other reports.</a:t>
          </a:r>
        </a:p>
      </dgm:t>
    </dgm:pt>
    <dgm:pt modelId="{A0DEDE4F-0455-4E37-B464-6FA4CE794450}" type="parTrans" cxnId="{69D344CC-85A0-4838-8F5F-C1A98DCC502F}">
      <dgm:prSet/>
      <dgm:spPr/>
      <dgm:t>
        <a:bodyPr/>
        <a:lstStyle/>
        <a:p>
          <a:endParaRPr lang="en-US"/>
        </a:p>
      </dgm:t>
    </dgm:pt>
    <dgm:pt modelId="{80E99721-DEEC-4624-9AB6-3412D1B03FA1}" type="sibTrans" cxnId="{69D344CC-85A0-4838-8F5F-C1A98DCC502F}">
      <dgm:prSet/>
      <dgm:spPr/>
      <dgm:t>
        <a:bodyPr/>
        <a:lstStyle/>
        <a:p>
          <a:endParaRPr lang="en-US"/>
        </a:p>
      </dgm:t>
    </dgm:pt>
    <dgm:pt modelId="{4A1410C0-8F71-40B6-88E1-99D7E5715612}">
      <dgm:prSet custT="1"/>
      <dgm:spPr>
        <a:solidFill>
          <a:srgbClr val="7F7F7F"/>
        </a:solidFill>
        <a:ln>
          <a:noFill/>
        </a:ln>
        <a:effectLst/>
      </dgm:spPr>
      <dgm:t>
        <a:bodyPr rIns="274320"/>
        <a:lstStyle/>
        <a:p>
          <a:pPr algn="ctr"/>
          <a:r>
            <a:rPr lang="en-US" sz="1600" b="1" dirty="0">
              <a:solidFill>
                <a:schemeClr val="bg1"/>
              </a:solidFill>
            </a:rPr>
            <a:t>Create a viewpoint to pull data from WVEIS to use as a lookup.</a:t>
          </a:r>
        </a:p>
      </dgm:t>
    </dgm:pt>
    <dgm:pt modelId="{6831A14A-9781-4DA3-9CAA-1A658F919C0F}" type="parTrans" cxnId="{DC658FC8-8357-4A00-8C3A-821FDD6B1383}">
      <dgm:prSet/>
      <dgm:spPr/>
      <dgm:t>
        <a:bodyPr/>
        <a:lstStyle/>
        <a:p>
          <a:endParaRPr lang="en-US"/>
        </a:p>
      </dgm:t>
    </dgm:pt>
    <dgm:pt modelId="{C835B916-C6FA-46BA-82FB-1300EF521EB2}" type="sibTrans" cxnId="{DC658FC8-8357-4A00-8C3A-821FDD6B1383}">
      <dgm:prSet/>
      <dgm:spPr/>
      <dgm:t>
        <a:bodyPr/>
        <a:lstStyle/>
        <a:p>
          <a:endParaRPr lang="en-US"/>
        </a:p>
      </dgm:t>
    </dgm:pt>
    <dgm:pt modelId="{B389E4E7-5C41-40E3-BFA8-34C9717011E0}">
      <dgm:prSet custT="1"/>
      <dgm:spPr>
        <a:solidFill>
          <a:srgbClr val="7F7F7F"/>
        </a:solidFill>
        <a:ln>
          <a:noFill/>
        </a:ln>
        <a:effectLst>
          <a:outerShdw blurRad="50800" dist="38100" dir="2700000" algn="tl" rotWithShape="0">
            <a:prstClr val="black">
              <a:alpha val="40000"/>
            </a:prstClr>
          </a:outerShdw>
        </a:effectLst>
      </dgm:spPr>
      <dgm:t>
        <a:bodyPr/>
        <a:lstStyle/>
        <a:p>
          <a:r>
            <a:rPr lang="en-US" sz="2400" b="1" dirty="0"/>
            <a:t>Sequel</a:t>
          </a:r>
          <a:endParaRPr lang="en-US" sz="3600" b="1" dirty="0"/>
        </a:p>
      </dgm:t>
    </dgm:pt>
    <dgm:pt modelId="{1CB656DD-F820-4E7C-A829-A7BF7FF9B84E}" type="sibTrans" cxnId="{83975A53-541B-4F6B-9D93-E82DF997CD1D}">
      <dgm:prSet/>
      <dgm:spPr/>
      <dgm:t>
        <a:bodyPr/>
        <a:lstStyle/>
        <a:p>
          <a:endParaRPr lang="en-US"/>
        </a:p>
      </dgm:t>
    </dgm:pt>
    <dgm:pt modelId="{6E107221-F1E8-40D5-B50F-779FE5D5C4A9}" type="parTrans" cxnId="{83975A53-541B-4F6B-9D93-E82DF997CD1D}">
      <dgm:prSet/>
      <dgm:spPr/>
      <dgm:t>
        <a:bodyPr/>
        <a:lstStyle/>
        <a:p>
          <a:endParaRPr lang="en-US"/>
        </a:p>
      </dgm:t>
    </dgm:pt>
    <dgm:pt modelId="{AD5AE90F-13E7-40DC-A3F8-1C7F8D1A3675}">
      <dgm:prSet custT="1"/>
      <dgm:spPr>
        <a:solidFill>
          <a:srgbClr val="595959"/>
        </a:solidFill>
        <a:ln>
          <a:noFill/>
        </a:ln>
        <a:effectLst/>
      </dgm:spPr>
      <dgm:t>
        <a:bodyPr lIns="0" rIns="274320"/>
        <a:lstStyle/>
        <a:p>
          <a:pPr algn="ctr"/>
          <a:r>
            <a:rPr lang="en-US" sz="1600" b="1" dirty="0">
              <a:solidFill>
                <a:schemeClr val="bg1"/>
              </a:solidFill>
            </a:rPr>
            <a:t>Use as a report to extract data from, or export Monarch table to Excel to manipulate or Email. </a:t>
          </a:r>
        </a:p>
      </dgm:t>
    </dgm:pt>
    <dgm:pt modelId="{944729E1-FD8F-4AC1-AA6F-A91607ADDDC8}" type="sibTrans" cxnId="{0D6B03A4-9428-485C-92EA-0B763D826AD0}">
      <dgm:prSet/>
      <dgm:spPr/>
      <dgm:t>
        <a:bodyPr/>
        <a:lstStyle/>
        <a:p>
          <a:endParaRPr lang="en-US"/>
        </a:p>
      </dgm:t>
    </dgm:pt>
    <dgm:pt modelId="{0732C778-815A-42FD-B155-45706C6C41DE}" type="parTrans" cxnId="{0D6B03A4-9428-485C-92EA-0B763D826AD0}">
      <dgm:prSet/>
      <dgm:spPr/>
      <dgm:t>
        <a:bodyPr/>
        <a:lstStyle/>
        <a:p>
          <a:endParaRPr lang="en-US"/>
        </a:p>
      </dgm:t>
    </dgm:pt>
    <dgm:pt modelId="{DC03E4C6-CF03-4142-92CF-C0521F6E49C5}">
      <dgm:prSet custT="1"/>
      <dgm:spPr>
        <a:solidFill>
          <a:srgbClr val="595959"/>
        </a:solidFill>
        <a:ln>
          <a:noFill/>
        </a:ln>
        <a:effectLst>
          <a:outerShdw blurRad="50800" dist="38100" dir="2700000" algn="tl" rotWithShape="0">
            <a:prstClr val="black">
              <a:alpha val="40000"/>
            </a:prstClr>
          </a:outerShdw>
        </a:effectLst>
      </dgm:spPr>
      <dgm:t>
        <a:bodyPr/>
        <a:lstStyle/>
        <a:p>
          <a:r>
            <a:rPr lang="en-US" sz="2400" b="1" dirty="0"/>
            <a:t>Excel</a:t>
          </a:r>
        </a:p>
      </dgm:t>
    </dgm:pt>
    <dgm:pt modelId="{7E01305A-461D-4960-8FFC-F58703151891}" type="sibTrans" cxnId="{E4BD15C6-BD80-41A7-9655-5ACE1DA054CD}">
      <dgm:prSet/>
      <dgm:spPr/>
      <dgm:t>
        <a:bodyPr/>
        <a:lstStyle/>
        <a:p>
          <a:endParaRPr lang="en-US"/>
        </a:p>
      </dgm:t>
    </dgm:pt>
    <dgm:pt modelId="{3F08C9B5-C168-4E6E-AC53-2F885459EAAE}" type="parTrans" cxnId="{E4BD15C6-BD80-41A7-9655-5ACE1DA054CD}">
      <dgm:prSet/>
      <dgm:spPr/>
      <dgm:t>
        <a:bodyPr/>
        <a:lstStyle/>
        <a:p>
          <a:endParaRPr lang="en-US"/>
        </a:p>
      </dgm:t>
    </dgm:pt>
    <dgm:pt modelId="{0442B99F-FD5D-4C04-A395-09343BE58850}" type="pres">
      <dgm:prSet presAssocID="{D4682EDB-152C-416A-A562-D3478B4852BE}" presName="list" presStyleCnt="0">
        <dgm:presLayoutVars>
          <dgm:dir/>
          <dgm:animLvl val="lvl"/>
        </dgm:presLayoutVars>
      </dgm:prSet>
      <dgm:spPr/>
    </dgm:pt>
    <dgm:pt modelId="{987A2086-3F50-4660-96C5-AB1C127A7E06}" type="pres">
      <dgm:prSet presAssocID="{7B09E43F-4F2C-46FB-9889-01169F0AFAA3}" presName="posSpace" presStyleCnt="0"/>
      <dgm:spPr/>
    </dgm:pt>
    <dgm:pt modelId="{2432DD58-5943-4116-8B53-63BB9F237FB9}" type="pres">
      <dgm:prSet presAssocID="{7B09E43F-4F2C-46FB-9889-01169F0AFAA3}" presName="vertFlow" presStyleCnt="0"/>
      <dgm:spPr/>
    </dgm:pt>
    <dgm:pt modelId="{A69E01CA-24A1-4646-B05C-4FE43AFAB5F3}" type="pres">
      <dgm:prSet presAssocID="{7B09E43F-4F2C-46FB-9889-01169F0AFAA3}" presName="topSpace" presStyleCnt="0"/>
      <dgm:spPr/>
    </dgm:pt>
    <dgm:pt modelId="{2B418B5D-5B94-4A61-88CB-73489FE68DFA}" type="pres">
      <dgm:prSet presAssocID="{7B09E43F-4F2C-46FB-9889-01169F0AFAA3}" presName="firstComp" presStyleCnt="0"/>
      <dgm:spPr/>
    </dgm:pt>
    <dgm:pt modelId="{D71620C5-29E2-480A-A3E0-E1609382498C}" type="pres">
      <dgm:prSet presAssocID="{7B09E43F-4F2C-46FB-9889-01169F0AFAA3}" presName="firstChild" presStyleLbl="bgAccFollowNode1" presStyleIdx="0" presStyleCnt="3" custScaleX="135940" custScaleY="277712" custLinFactNeighborX="-27670" custLinFactNeighborY="-6734"/>
      <dgm:spPr>
        <a:xfrm>
          <a:off x="2571743" y="1131671"/>
          <a:ext cx="2618290" cy="2624483"/>
        </a:xfrm>
        <a:prstGeom prst="ellipse">
          <a:avLst/>
        </a:prstGeom>
      </dgm:spPr>
    </dgm:pt>
    <dgm:pt modelId="{4BBD4029-38E6-44A3-81EB-451E621D4ED8}" type="pres">
      <dgm:prSet presAssocID="{7B09E43F-4F2C-46FB-9889-01169F0AFAA3}" presName="firstChildTx" presStyleLbl="bgAccFollowNode1" presStyleIdx="0" presStyleCnt="3">
        <dgm:presLayoutVars>
          <dgm:bulletEnabled val="1"/>
        </dgm:presLayoutVars>
      </dgm:prSet>
      <dgm:spPr/>
    </dgm:pt>
    <dgm:pt modelId="{2C9F294D-4E84-4F3F-B3CF-B99312184F10}" type="pres">
      <dgm:prSet presAssocID="{7B09E43F-4F2C-46FB-9889-01169F0AFAA3}" presName="negSpace" presStyleCnt="0"/>
      <dgm:spPr/>
    </dgm:pt>
    <dgm:pt modelId="{FCBD1CC0-A9BB-4778-BECA-345AE7E4BF3E}" type="pres">
      <dgm:prSet presAssocID="{7B09E43F-4F2C-46FB-9889-01169F0AFAA3}" presName="circle" presStyleLbl="node1" presStyleIdx="0" presStyleCnt="3" custScaleX="133174" custScaleY="136197" custLinFactNeighborX="-56862" custLinFactNeighborY="18143"/>
      <dgm:spPr/>
    </dgm:pt>
    <dgm:pt modelId="{B8AE3DC5-6AB3-4180-86C1-FDB5976C1308}" type="pres">
      <dgm:prSet presAssocID="{32B778DC-209A-486F-A808-C1529FD95646}" presName="transSpace" presStyleCnt="0"/>
      <dgm:spPr/>
    </dgm:pt>
    <dgm:pt modelId="{EFBFF9E4-317A-4F1B-AA83-11C9AED14514}" type="pres">
      <dgm:prSet presAssocID="{B389E4E7-5C41-40E3-BFA8-34C9717011E0}" presName="posSpace" presStyleCnt="0"/>
      <dgm:spPr/>
    </dgm:pt>
    <dgm:pt modelId="{82775B84-BAF3-4D3E-A34F-41996CCAE38D}" type="pres">
      <dgm:prSet presAssocID="{B389E4E7-5C41-40E3-BFA8-34C9717011E0}" presName="vertFlow" presStyleCnt="0"/>
      <dgm:spPr/>
    </dgm:pt>
    <dgm:pt modelId="{E46C0E7D-ADC7-4127-A857-AAF8BF8507C4}" type="pres">
      <dgm:prSet presAssocID="{B389E4E7-5C41-40E3-BFA8-34C9717011E0}" presName="topSpace" presStyleCnt="0"/>
      <dgm:spPr/>
    </dgm:pt>
    <dgm:pt modelId="{1ED751E1-6C6F-478F-B0A5-57F717ABAE4E}" type="pres">
      <dgm:prSet presAssocID="{B389E4E7-5C41-40E3-BFA8-34C9717011E0}" presName="firstComp" presStyleCnt="0"/>
      <dgm:spPr/>
    </dgm:pt>
    <dgm:pt modelId="{F92D1AF4-0E07-450D-BC35-F29C4B1AE32B}" type="pres">
      <dgm:prSet presAssocID="{B389E4E7-5C41-40E3-BFA8-34C9717011E0}" presName="firstChild" presStyleLbl="bgAccFollowNode1" presStyleIdx="1" presStyleCnt="3" custScaleX="135940" custScaleY="277712" custLinFactNeighborX="-58521" custLinFactNeighborY="-3503"/>
      <dgm:spPr>
        <a:prstGeom prst="ellipse">
          <a:avLst/>
        </a:prstGeom>
        <a:solidFill>
          <a:srgbClr val="7F7F7F"/>
        </a:solidFill>
        <a:ln>
          <a:noFill/>
        </a:ln>
      </dgm:spPr>
    </dgm:pt>
    <dgm:pt modelId="{245D7293-039F-43E7-93D8-690AC3954D1B}" type="pres">
      <dgm:prSet presAssocID="{B389E4E7-5C41-40E3-BFA8-34C9717011E0}" presName="firstChildTx" presStyleLbl="bgAccFollowNode1" presStyleIdx="1" presStyleCnt="3">
        <dgm:presLayoutVars>
          <dgm:bulletEnabled val="1"/>
        </dgm:presLayoutVars>
      </dgm:prSet>
      <dgm:spPr/>
    </dgm:pt>
    <dgm:pt modelId="{DDE3F8EF-C903-45B6-BAE7-40647C029A42}" type="pres">
      <dgm:prSet presAssocID="{B389E4E7-5C41-40E3-BFA8-34C9717011E0}" presName="negSpace" presStyleCnt="0"/>
      <dgm:spPr/>
    </dgm:pt>
    <dgm:pt modelId="{AF1592E9-5C53-449B-8018-5EB36BC01428}" type="pres">
      <dgm:prSet presAssocID="{B389E4E7-5C41-40E3-BFA8-34C9717011E0}" presName="circle" presStyleLbl="node1" presStyleIdx="1" presStyleCnt="3" custScaleX="126458" custScaleY="129712" custLinFactX="-8113" custLinFactNeighborX="-100000" custLinFactNeighborY="12445"/>
      <dgm:spPr/>
    </dgm:pt>
    <dgm:pt modelId="{0CF503A4-61AE-4A48-BAAF-25E4C65B041C}" type="pres">
      <dgm:prSet presAssocID="{1CB656DD-F820-4E7C-A829-A7BF7FF9B84E}" presName="transSpace" presStyleCnt="0"/>
      <dgm:spPr/>
    </dgm:pt>
    <dgm:pt modelId="{A21BC69B-195A-4AE0-ACE3-8ADC8B0F0169}" type="pres">
      <dgm:prSet presAssocID="{DC03E4C6-CF03-4142-92CF-C0521F6E49C5}" presName="posSpace" presStyleCnt="0"/>
      <dgm:spPr/>
    </dgm:pt>
    <dgm:pt modelId="{C25F1C67-0F5E-435B-AA09-A6BC112A496F}" type="pres">
      <dgm:prSet presAssocID="{DC03E4C6-CF03-4142-92CF-C0521F6E49C5}" presName="vertFlow" presStyleCnt="0"/>
      <dgm:spPr/>
    </dgm:pt>
    <dgm:pt modelId="{A43E7997-EEC8-4159-A1AE-DF94D1BF67B3}" type="pres">
      <dgm:prSet presAssocID="{DC03E4C6-CF03-4142-92CF-C0521F6E49C5}" presName="topSpace" presStyleCnt="0"/>
      <dgm:spPr/>
    </dgm:pt>
    <dgm:pt modelId="{17F337AE-56EC-4282-9C14-715E286F0256}" type="pres">
      <dgm:prSet presAssocID="{DC03E4C6-CF03-4142-92CF-C0521F6E49C5}" presName="firstComp" presStyleCnt="0"/>
      <dgm:spPr/>
    </dgm:pt>
    <dgm:pt modelId="{DB3D7275-A85D-4283-83AA-4DBBDA0B820B}" type="pres">
      <dgm:prSet presAssocID="{DC03E4C6-CF03-4142-92CF-C0521F6E49C5}" presName="firstChild" presStyleLbl="bgAccFollowNode1" presStyleIdx="2" presStyleCnt="3" custScaleX="135940" custScaleY="277712" custLinFactX="-10736" custLinFactNeighborX="-100000" custLinFactNeighborY="-3581"/>
      <dgm:spPr>
        <a:prstGeom prst="ellipse">
          <a:avLst/>
        </a:prstGeom>
        <a:solidFill>
          <a:srgbClr val="595959"/>
        </a:solidFill>
        <a:ln>
          <a:noFill/>
        </a:ln>
      </dgm:spPr>
    </dgm:pt>
    <dgm:pt modelId="{BBA46FF5-35DF-41A2-B52D-896E44278258}" type="pres">
      <dgm:prSet presAssocID="{DC03E4C6-CF03-4142-92CF-C0521F6E49C5}" presName="firstChildTx" presStyleLbl="bgAccFollowNode1" presStyleIdx="2" presStyleCnt="3">
        <dgm:presLayoutVars>
          <dgm:bulletEnabled val="1"/>
        </dgm:presLayoutVars>
      </dgm:prSet>
      <dgm:spPr/>
    </dgm:pt>
    <dgm:pt modelId="{FF85034E-F8BA-4043-8E89-38BA083A26CB}" type="pres">
      <dgm:prSet presAssocID="{DC03E4C6-CF03-4142-92CF-C0521F6E49C5}" presName="negSpace" presStyleCnt="0"/>
      <dgm:spPr/>
    </dgm:pt>
    <dgm:pt modelId="{909B06FC-AD69-4F04-8940-71D59CAD11A9}" type="pres">
      <dgm:prSet presAssocID="{DC03E4C6-CF03-4142-92CF-C0521F6E49C5}" presName="circle" presStyleLbl="node1" presStyleIdx="2" presStyleCnt="3" custScaleX="121184" custScaleY="123864" custLinFactX="-16157" custLinFactNeighborX="-100000" custLinFactNeighborY="16543"/>
      <dgm:spPr/>
    </dgm:pt>
  </dgm:ptLst>
  <dgm:cxnLst>
    <dgm:cxn modelId="{1B40422B-1DC0-4BD7-A4DE-95E8B9871CA8}" type="presOf" srcId="{B389E4E7-5C41-40E3-BFA8-34C9717011E0}" destId="{AF1592E9-5C53-449B-8018-5EB36BC01428}" srcOrd="0" destOrd="0" presId="urn:microsoft.com/office/officeart/2005/8/layout/hList9"/>
    <dgm:cxn modelId="{96402142-7FF6-463F-A480-64445F5827CE}" type="presOf" srcId="{21A54394-56DD-4181-BB97-BB470171AE39}" destId="{D71620C5-29E2-480A-A3E0-E1609382498C}" srcOrd="0" destOrd="0" presId="urn:microsoft.com/office/officeart/2005/8/layout/hList9"/>
    <dgm:cxn modelId="{BF0B4F65-B7F8-4FB3-888A-CAB3A6BE6CC3}" srcId="{D4682EDB-152C-416A-A562-D3478B4852BE}" destId="{7B09E43F-4F2C-46FB-9889-01169F0AFAA3}" srcOrd="0" destOrd="0" parTransId="{CA2E8FC9-8363-49DF-BAB5-510F9BBC6FE9}" sibTransId="{32B778DC-209A-486F-A808-C1529FD95646}"/>
    <dgm:cxn modelId="{821A4848-88C6-4807-9F42-8AD6D213F680}" type="presOf" srcId="{DC03E4C6-CF03-4142-92CF-C0521F6E49C5}" destId="{909B06FC-AD69-4F04-8940-71D59CAD11A9}" srcOrd="0" destOrd="0" presId="urn:microsoft.com/office/officeart/2005/8/layout/hList9"/>
    <dgm:cxn modelId="{0C62B26F-88D1-494C-A1A9-C129B12C56C1}" type="presOf" srcId="{21A54394-56DD-4181-BB97-BB470171AE39}" destId="{4BBD4029-38E6-44A3-81EB-451E621D4ED8}" srcOrd="1" destOrd="0" presId="urn:microsoft.com/office/officeart/2005/8/layout/hList9"/>
    <dgm:cxn modelId="{83975A53-541B-4F6B-9D93-E82DF997CD1D}" srcId="{D4682EDB-152C-416A-A562-D3478B4852BE}" destId="{B389E4E7-5C41-40E3-BFA8-34C9717011E0}" srcOrd="1" destOrd="0" parTransId="{6E107221-F1E8-40D5-B50F-779FE5D5C4A9}" sibTransId="{1CB656DD-F820-4E7C-A829-A7BF7FF9B84E}"/>
    <dgm:cxn modelId="{5370F07B-2183-46D6-AB92-4D8AC5A27C2D}" type="presOf" srcId="{AD5AE90F-13E7-40DC-A3F8-1C7F8D1A3675}" destId="{BBA46FF5-35DF-41A2-B52D-896E44278258}" srcOrd="1" destOrd="0" presId="urn:microsoft.com/office/officeart/2005/8/layout/hList9"/>
    <dgm:cxn modelId="{72BBA28F-39D1-484E-B46B-9BDCA14F78AC}" type="presOf" srcId="{D4682EDB-152C-416A-A562-D3478B4852BE}" destId="{0442B99F-FD5D-4C04-A395-09343BE58850}" srcOrd="0" destOrd="0" presId="urn:microsoft.com/office/officeart/2005/8/layout/hList9"/>
    <dgm:cxn modelId="{0D6B03A4-9428-485C-92EA-0B763D826AD0}" srcId="{DC03E4C6-CF03-4142-92CF-C0521F6E49C5}" destId="{AD5AE90F-13E7-40DC-A3F8-1C7F8D1A3675}" srcOrd="0" destOrd="0" parTransId="{0732C778-815A-42FD-B155-45706C6C41DE}" sibTransId="{944729E1-FD8F-4AC1-AA6F-A91607ADDDC8}"/>
    <dgm:cxn modelId="{A6F12CB2-EB53-41B3-8F19-A5DDEFDA5B6B}" type="presOf" srcId="{4A1410C0-8F71-40B6-88E1-99D7E5715612}" destId="{245D7293-039F-43E7-93D8-690AC3954D1B}" srcOrd="1" destOrd="0" presId="urn:microsoft.com/office/officeart/2005/8/layout/hList9"/>
    <dgm:cxn modelId="{6FC782B7-B70C-425B-A9CF-5543145CBB11}" type="presOf" srcId="{7B09E43F-4F2C-46FB-9889-01169F0AFAA3}" destId="{FCBD1CC0-A9BB-4778-BECA-345AE7E4BF3E}" srcOrd="0" destOrd="0" presId="urn:microsoft.com/office/officeart/2005/8/layout/hList9"/>
    <dgm:cxn modelId="{23B625B8-1C34-4939-9DD9-897BD29ACFB0}" type="presOf" srcId="{AD5AE90F-13E7-40DC-A3F8-1C7F8D1A3675}" destId="{DB3D7275-A85D-4283-83AA-4DBBDA0B820B}" srcOrd="0" destOrd="0" presId="urn:microsoft.com/office/officeart/2005/8/layout/hList9"/>
    <dgm:cxn modelId="{E4BD15C6-BD80-41A7-9655-5ACE1DA054CD}" srcId="{D4682EDB-152C-416A-A562-D3478B4852BE}" destId="{DC03E4C6-CF03-4142-92CF-C0521F6E49C5}" srcOrd="2" destOrd="0" parTransId="{3F08C9B5-C168-4E6E-AC53-2F885459EAAE}" sibTransId="{7E01305A-461D-4960-8FFC-F58703151891}"/>
    <dgm:cxn modelId="{DC658FC8-8357-4A00-8C3A-821FDD6B1383}" srcId="{B389E4E7-5C41-40E3-BFA8-34C9717011E0}" destId="{4A1410C0-8F71-40B6-88E1-99D7E5715612}" srcOrd="0" destOrd="0" parTransId="{6831A14A-9781-4DA3-9CAA-1A658F919C0F}" sibTransId="{C835B916-C6FA-46BA-82FB-1300EF521EB2}"/>
    <dgm:cxn modelId="{69D344CC-85A0-4838-8F5F-C1A98DCC502F}" srcId="{7B09E43F-4F2C-46FB-9889-01169F0AFAA3}" destId="{21A54394-56DD-4181-BB97-BB470171AE39}" srcOrd="0" destOrd="0" parTransId="{A0DEDE4F-0455-4E37-B464-6FA4CE794450}" sibTransId="{80E99721-DEEC-4624-9AB6-3412D1B03FA1}"/>
    <dgm:cxn modelId="{46D8D9E7-178A-4FEA-8790-2A59FD36DF0D}" type="presOf" srcId="{4A1410C0-8F71-40B6-88E1-99D7E5715612}" destId="{F92D1AF4-0E07-450D-BC35-F29C4B1AE32B}" srcOrd="0" destOrd="0" presId="urn:microsoft.com/office/officeart/2005/8/layout/hList9"/>
    <dgm:cxn modelId="{82C3A0F3-5B6E-438D-B077-5D52CFE6E8DD}" type="presParOf" srcId="{0442B99F-FD5D-4C04-A395-09343BE58850}" destId="{987A2086-3F50-4660-96C5-AB1C127A7E06}" srcOrd="0" destOrd="0" presId="urn:microsoft.com/office/officeart/2005/8/layout/hList9"/>
    <dgm:cxn modelId="{E9F39B20-C525-4797-ACC8-B6727424BEB2}" type="presParOf" srcId="{0442B99F-FD5D-4C04-A395-09343BE58850}" destId="{2432DD58-5943-4116-8B53-63BB9F237FB9}" srcOrd="1" destOrd="0" presId="urn:microsoft.com/office/officeart/2005/8/layout/hList9"/>
    <dgm:cxn modelId="{75E785A3-240C-45CC-BE62-901E454E059D}" type="presParOf" srcId="{2432DD58-5943-4116-8B53-63BB9F237FB9}" destId="{A69E01CA-24A1-4646-B05C-4FE43AFAB5F3}" srcOrd="0" destOrd="0" presId="urn:microsoft.com/office/officeart/2005/8/layout/hList9"/>
    <dgm:cxn modelId="{498B1B72-5E28-42CB-8D62-793B31697A64}" type="presParOf" srcId="{2432DD58-5943-4116-8B53-63BB9F237FB9}" destId="{2B418B5D-5B94-4A61-88CB-73489FE68DFA}" srcOrd="1" destOrd="0" presId="urn:microsoft.com/office/officeart/2005/8/layout/hList9"/>
    <dgm:cxn modelId="{D8F54763-2D4D-4AE4-B3DD-ED1AC6567ADA}" type="presParOf" srcId="{2B418B5D-5B94-4A61-88CB-73489FE68DFA}" destId="{D71620C5-29E2-480A-A3E0-E1609382498C}" srcOrd="0" destOrd="0" presId="urn:microsoft.com/office/officeart/2005/8/layout/hList9"/>
    <dgm:cxn modelId="{CBCBDE8D-A6D7-48C5-BD79-8F973245D862}" type="presParOf" srcId="{2B418B5D-5B94-4A61-88CB-73489FE68DFA}" destId="{4BBD4029-38E6-44A3-81EB-451E621D4ED8}" srcOrd="1" destOrd="0" presId="urn:microsoft.com/office/officeart/2005/8/layout/hList9"/>
    <dgm:cxn modelId="{AE09FDC2-9EA4-4349-8BDD-A36C281D9D17}" type="presParOf" srcId="{0442B99F-FD5D-4C04-A395-09343BE58850}" destId="{2C9F294D-4E84-4F3F-B3CF-B99312184F10}" srcOrd="2" destOrd="0" presId="urn:microsoft.com/office/officeart/2005/8/layout/hList9"/>
    <dgm:cxn modelId="{3F7F08F4-F71F-4747-990A-A1A9633F35A2}" type="presParOf" srcId="{0442B99F-FD5D-4C04-A395-09343BE58850}" destId="{FCBD1CC0-A9BB-4778-BECA-345AE7E4BF3E}" srcOrd="3" destOrd="0" presId="urn:microsoft.com/office/officeart/2005/8/layout/hList9"/>
    <dgm:cxn modelId="{833B1E23-482D-4176-8383-A9185A792CE1}" type="presParOf" srcId="{0442B99F-FD5D-4C04-A395-09343BE58850}" destId="{B8AE3DC5-6AB3-4180-86C1-FDB5976C1308}" srcOrd="4" destOrd="0" presId="urn:microsoft.com/office/officeart/2005/8/layout/hList9"/>
    <dgm:cxn modelId="{AAFDB58B-7FF9-4EA7-9DBC-B69D9908E71E}" type="presParOf" srcId="{0442B99F-FD5D-4C04-A395-09343BE58850}" destId="{EFBFF9E4-317A-4F1B-AA83-11C9AED14514}" srcOrd="5" destOrd="0" presId="urn:microsoft.com/office/officeart/2005/8/layout/hList9"/>
    <dgm:cxn modelId="{0C5EA2F4-465C-4684-A447-2EFD12E6EBC5}" type="presParOf" srcId="{0442B99F-FD5D-4C04-A395-09343BE58850}" destId="{82775B84-BAF3-4D3E-A34F-41996CCAE38D}" srcOrd="6" destOrd="0" presId="urn:microsoft.com/office/officeart/2005/8/layout/hList9"/>
    <dgm:cxn modelId="{C28095B8-0EBC-450D-90A1-9DCDCFC20C1B}" type="presParOf" srcId="{82775B84-BAF3-4D3E-A34F-41996CCAE38D}" destId="{E46C0E7D-ADC7-4127-A857-AAF8BF8507C4}" srcOrd="0" destOrd="0" presId="urn:microsoft.com/office/officeart/2005/8/layout/hList9"/>
    <dgm:cxn modelId="{1B85DD1B-2C9F-4303-834E-792DCAFE7502}" type="presParOf" srcId="{82775B84-BAF3-4D3E-A34F-41996CCAE38D}" destId="{1ED751E1-6C6F-478F-B0A5-57F717ABAE4E}" srcOrd="1" destOrd="0" presId="urn:microsoft.com/office/officeart/2005/8/layout/hList9"/>
    <dgm:cxn modelId="{107D4334-0A6F-4861-8DB5-87FEEEA0EA9A}" type="presParOf" srcId="{1ED751E1-6C6F-478F-B0A5-57F717ABAE4E}" destId="{F92D1AF4-0E07-450D-BC35-F29C4B1AE32B}" srcOrd="0" destOrd="0" presId="urn:microsoft.com/office/officeart/2005/8/layout/hList9"/>
    <dgm:cxn modelId="{51AEBDCD-BC41-4D46-9DE9-4BCD033296F2}" type="presParOf" srcId="{1ED751E1-6C6F-478F-B0A5-57F717ABAE4E}" destId="{245D7293-039F-43E7-93D8-690AC3954D1B}" srcOrd="1" destOrd="0" presId="urn:microsoft.com/office/officeart/2005/8/layout/hList9"/>
    <dgm:cxn modelId="{F3CBB522-1929-40A9-A5F1-89FAC7A49DFD}" type="presParOf" srcId="{0442B99F-FD5D-4C04-A395-09343BE58850}" destId="{DDE3F8EF-C903-45B6-BAE7-40647C029A42}" srcOrd="7" destOrd="0" presId="urn:microsoft.com/office/officeart/2005/8/layout/hList9"/>
    <dgm:cxn modelId="{CF2140E1-5951-4EE2-8B94-97D53AF6845F}" type="presParOf" srcId="{0442B99F-FD5D-4C04-A395-09343BE58850}" destId="{AF1592E9-5C53-449B-8018-5EB36BC01428}" srcOrd="8" destOrd="0" presId="urn:microsoft.com/office/officeart/2005/8/layout/hList9"/>
    <dgm:cxn modelId="{4D3C023C-259E-4650-A888-3DF679845137}" type="presParOf" srcId="{0442B99F-FD5D-4C04-A395-09343BE58850}" destId="{0CF503A4-61AE-4A48-BAAF-25E4C65B041C}" srcOrd="9" destOrd="0" presId="urn:microsoft.com/office/officeart/2005/8/layout/hList9"/>
    <dgm:cxn modelId="{D5B11C99-6605-48D3-94A9-3474E127FD81}" type="presParOf" srcId="{0442B99F-FD5D-4C04-A395-09343BE58850}" destId="{A21BC69B-195A-4AE0-ACE3-8ADC8B0F0169}" srcOrd="10" destOrd="0" presId="urn:microsoft.com/office/officeart/2005/8/layout/hList9"/>
    <dgm:cxn modelId="{24BB8240-CB90-4032-B683-4E88CBFD9968}" type="presParOf" srcId="{0442B99F-FD5D-4C04-A395-09343BE58850}" destId="{C25F1C67-0F5E-435B-AA09-A6BC112A496F}" srcOrd="11" destOrd="0" presId="urn:microsoft.com/office/officeart/2005/8/layout/hList9"/>
    <dgm:cxn modelId="{937748CE-D183-47CC-BF48-E1D78B6BC7FC}" type="presParOf" srcId="{C25F1C67-0F5E-435B-AA09-A6BC112A496F}" destId="{A43E7997-EEC8-4159-A1AE-DF94D1BF67B3}" srcOrd="0" destOrd="0" presId="urn:microsoft.com/office/officeart/2005/8/layout/hList9"/>
    <dgm:cxn modelId="{B2C989EA-EB5B-4DA7-9955-F317DA4B43DA}" type="presParOf" srcId="{C25F1C67-0F5E-435B-AA09-A6BC112A496F}" destId="{17F337AE-56EC-4282-9C14-715E286F0256}" srcOrd="1" destOrd="0" presId="urn:microsoft.com/office/officeart/2005/8/layout/hList9"/>
    <dgm:cxn modelId="{C1E124D6-EFC3-4EF1-A088-362F5340ABB8}" type="presParOf" srcId="{17F337AE-56EC-4282-9C14-715E286F0256}" destId="{DB3D7275-A85D-4283-83AA-4DBBDA0B820B}" srcOrd="0" destOrd="0" presId="urn:microsoft.com/office/officeart/2005/8/layout/hList9"/>
    <dgm:cxn modelId="{88766DEF-BAB0-4FA0-92DC-D25A6834F52A}" type="presParOf" srcId="{17F337AE-56EC-4282-9C14-715E286F0256}" destId="{BBA46FF5-35DF-41A2-B52D-896E44278258}" srcOrd="1" destOrd="0" presId="urn:microsoft.com/office/officeart/2005/8/layout/hList9"/>
    <dgm:cxn modelId="{D0B34C3F-EC3F-409A-AEF3-148D8ED3D220}" type="presParOf" srcId="{0442B99F-FD5D-4C04-A395-09343BE58850}" destId="{FF85034E-F8BA-4043-8E89-38BA083A26CB}" srcOrd="12" destOrd="0" presId="urn:microsoft.com/office/officeart/2005/8/layout/hList9"/>
    <dgm:cxn modelId="{DCEA2030-B5C2-45E5-AF2D-2A218DD33B80}" type="presParOf" srcId="{0442B99F-FD5D-4C04-A395-09343BE58850}" destId="{909B06FC-AD69-4F04-8940-71D59CAD11A9}" srcOrd="1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CF06D2-3E10-43B4-BE1C-A4B4D54F90AC}"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DFEFF09B-3316-484E-BDDC-594F853465CA}">
      <dgm:prSet phldrT="[Text]"/>
      <dgm:spPr>
        <a:solidFill>
          <a:srgbClr val="EBEBEB"/>
        </a:solidFill>
        <a:ln>
          <a:solidFill>
            <a:srgbClr val="465359"/>
          </a:solidFill>
        </a:ln>
      </dgm:spPr>
      <dgm:t>
        <a:bodyPr/>
        <a:lstStyle/>
        <a:p>
          <a:r>
            <a:rPr lang="en-US" dirty="0">
              <a:solidFill>
                <a:schemeClr val="tx2"/>
              </a:solidFill>
            </a:rPr>
            <a:t>Trap data in report</a:t>
          </a:r>
          <a:endParaRPr lang="en-US" dirty="0"/>
        </a:p>
      </dgm:t>
    </dgm:pt>
    <dgm:pt modelId="{E538D36E-063A-42D4-AE1F-A7433881BEE7}" type="parTrans" cxnId="{80DFDB10-B61B-4F25-98D7-833F01581036}">
      <dgm:prSet/>
      <dgm:spPr/>
      <dgm:t>
        <a:bodyPr/>
        <a:lstStyle/>
        <a:p>
          <a:endParaRPr lang="en-US"/>
        </a:p>
      </dgm:t>
    </dgm:pt>
    <dgm:pt modelId="{9C3C34F5-FB46-48DA-B380-FDC19D593898}" type="sibTrans" cxnId="{80DFDB10-B61B-4F25-98D7-833F01581036}">
      <dgm:prSet/>
      <dgm:spPr/>
      <dgm:t>
        <a:bodyPr/>
        <a:lstStyle/>
        <a:p>
          <a:endParaRPr lang="en-US"/>
        </a:p>
      </dgm:t>
    </dgm:pt>
    <dgm:pt modelId="{529ADF33-DE8E-4EAC-905D-D83A7046AB2C}">
      <dgm:prSet phldrT="[Text]" custT="1"/>
      <dgm:spPr>
        <a:noFill/>
        <a:ln>
          <a:noFill/>
        </a:ln>
      </dgm:spPr>
      <dgm:t>
        <a:bodyPr/>
        <a:lstStyle/>
        <a:p>
          <a:r>
            <a:rPr lang="en-US" sz="1100" dirty="0">
              <a:solidFill>
                <a:schemeClr val="bg1"/>
              </a:solidFill>
            </a:rPr>
            <a:t>Create a model by “trapping” the data you want, while excluding the rest.</a:t>
          </a:r>
        </a:p>
      </dgm:t>
    </dgm:pt>
    <dgm:pt modelId="{23913E3F-2B51-4215-9313-F115A90A85D6}" type="parTrans" cxnId="{BD88AFB7-D7AF-4B91-94F9-1FDD30358885}">
      <dgm:prSet/>
      <dgm:spPr/>
      <dgm:t>
        <a:bodyPr/>
        <a:lstStyle/>
        <a:p>
          <a:endParaRPr lang="en-US"/>
        </a:p>
      </dgm:t>
    </dgm:pt>
    <dgm:pt modelId="{B907CF74-C693-4BD8-8A49-608D837A9085}" type="sibTrans" cxnId="{BD88AFB7-D7AF-4B91-94F9-1FDD30358885}">
      <dgm:prSet/>
      <dgm:spPr/>
      <dgm:t>
        <a:bodyPr/>
        <a:lstStyle/>
        <a:p>
          <a:endParaRPr lang="en-US"/>
        </a:p>
      </dgm:t>
    </dgm:pt>
    <dgm:pt modelId="{2A782D97-1806-434E-89D6-675805E7495C}">
      <dgm:prSet phldrT="[Text]"/>
      <dgm:spPr>
        <a:solidFill>
          <a:srgbClr val="8B8B8B"/>
        </a:solidFill>
        <a:ln>
          <a:solidFill>
            <a:srgbClr val="465359"/>
          </a:solidFill>
        </a:ln>
      </dgm:spPr>
      <dgm:t>
        <a:bodyPr/>
        <a:lstStyle/>
        <a:p>
          <a:r>
            <a:rPr lang="en-US" dirty="0">
              <a:solidFill>
                <a:schemeClr val="bg1"/>
              </a:solidFill>
            </a:rPr>
            <a:t>Combine Reports</a:t>
          </a:r>
        </a:p>
      </dgm:t>
    </dgm:pt>
    <dgm:pt modelId="{5F043647-0EE3-4630-B86D-A581DC4D030B}" type="parTrans" cxnId="{856252B3-450A-40EA-BCAF-52EBE11524FD}">
      <dgm:prSet/>
      <dgm:spPr/>
      <dgm:t>
        <a:bodyPr/>
        <a:lstStyle/>
        <a:p>
          <a:endParaRPr lang="en-US"/>
        </a:p>
      </dgm:t>
    </dgm:pt>
    <dgm:pt modelId="{F6A0D58E-86C5-4858-B8DA-21B28C5E66B5}" type="sibTrans" cxnId="{856252B3-450A-40EA-BCAF-52EBE11524FD}">
      <dgm:prSet/>
      <dgm:spPr/>
      <dgm:t>
        <a:bodyPr/>
        <a:lstStyle/>
        <a:p>
          <a:endParaRPr lang="en-US"/>
        </a:p>
      </dgm:t>
    </dgm:pt>
    <dgm:pt modelId="{4CDDDD94-16AD-46F1-8CC9-95EE1C109853}">
      <dgm:prSet phldrT="[Text]" custT="1"/>
      <dgm:spPr>
        <a:noFill/>
        <a:ln>
          <a:noFill/>
        </a:ln>
      </dgm:spPr>
      <dgm:t>
        <a:bodyPr/>
        <a:lstStyle/>
        <a:p>
          <a:r>
            <a:rPr lang="en-US" sz="1100" dirty="0">
              <a:solidFill>
                <a:schemeClr val="bg1"/>
              </a:solidFill>
            </a:rPr>
            <a:t>Add multiple reports from various sources to automatically compare data. </a:t>
          </a:r>
        </a:p>
      </dgm:t>
    </dgm:pt>
    <dgm:pt modelId="{2F72B410-E6AA-4600-A286-8414280D35D5}" type="parTrans" cxnId="{6684E1B2-CF35-4AD3-9C04-F2428E932209}">
      <dgm:prSet/>
      <dgm:spPr/>
      <dgm:t>
        <a:bodyPr/>
        <a:lstStyle/>
        <a:p>
          <a:endParaRPr lang="en-US"/>
        </a:p>
      </dgm:t>
    </dgm:pt>
    <dgm:pt modelId="{52FFBB23-200D-4E47-AFD3-EB1E6CA5B21E}" type="sibTrans" cxnId="{6684E1B2-CF35-4AD3-9C04-F2428E932209}">
      <dgm:prSet/>
      <dgm:spPr/>
      <dgm:t>
        <a:bodyPr/>
        <a:lstStyle/>
        <a:p>
          <a:endParaRPr lang="en-US"/>
        </a:p>
      </dgm:t>
    </dgm:pt>
    <dgm:pt modelId="{15C30A9E-23F7-4624-823A-0F07A6827AC5}">
      <dgm:prSet phldrT="[Text]"/>
      <dgm:spPr>
        <a:solidFill>
          <a:srgbClr val="757575"/>
        </a:solidFill>
        <a:ln>
          <a:solidFill>
            <a:srgbClr val="465359"/>
          </a:solidFill>
        </a:ln>
      </dgm:spPr>
      <dgm:t>
        <a:bodyPr/>
        <a:lstStyle/>
        <a:p>
          <a:r>
            <a:rPr lang="en-US" dirty="0">
              <a:solidFill>
                <a:schemeClr val="bg1"/>
              </a:solidFill>
            </a:rPr>
            <a:t>Result</a:t>
          </a:r>
        </a:p>
      </dgm:t>
    </dgm:pt>
    <dgm:pt modelId="{F816F078-1AAF-4E3D-B0B7-F8CBB55720CF}" type="parTrans" cxnId="{8F484229-7B1D-44D8-8123-FD7C8E879226}">
      <dgm:prSet/>
      <dgm:spPr/>
      <dgm:t>
        <a:bodyPr/>
        <a:lstStyle/>
        <a:p>
          <a:endParaRPr lang="en-US"/>
        </a:p>
      </dgm:t>
    </dgm:pt>
    <dgm:pt modelId="{19033A74-C38F-4DCB-8146-B83629D682C1}" type="sibTrans" cxnId="{8F484229-7B1D-44D8-8123-FD7C8E879226}">
      <dgm:prSet/>
      <dgm:spPr/>
      <dgm:t>
        <a:bodyPr/>
        <a:lstStyle/>
        <a:p>
          <a:endParaRPr lang="en-US"/>
        </a:p>
      </dgm:t>
    </dgm:pt>
    <dgm:pt modelId="{47BF0D82-0E48-4C05-B3F4-2B6F8BD68E22}">
      <dgm:prSet phldrT="[Text]" custT="1"/>
      <dgm:spPr>
        <a:noFill/>
        <a:ln>
          <a:noFill/>
        </a:ln>
      </dgm:spPr>
      <dgm:t>
        <a:bodyPr/>
        <a:lstStyle/>
        <a:p>
          <a:r>
            <a:rPr lang="en-US" sz="1100" dirty="0">
              <a:solidFill>
                <a:schemeClr val="bg1"/>
              </a:solidFill>
              <a:cs typeface="Arial" panose="020B0604020202020204" pitchFamily="34" charset="0"/>
            </a:rPr>
            <a:t>See your comparison in full to see everything, or show only differences that require your attention.</a:t>
          </a:r>
          <a:endParaRPr lang="en-US" sz="1100" dirty="0">
            <a:solidFill>
              <a:schemeClr val="bg1"/>
            </a:solidFill>
          </a:endParaRPr>
        </a:p>
      </dgm:t>
    </dgm:pt>
    <dgm:pt modelId="{E06A242F-D707-4C98-A226-8AB72ACAE689}" type="parTrans" cxnId="{E57B4466-D059-42BF-8118-E0A7446A963D}">
      <dgm:prSet/>
      <dgm:spPr/>
      <dgm:t>
        <a:bodyPr/>
        <a:lstStyle/>
        <a:p>
          <a:endParaRPr lang="en-US"/>
        </a:p>
      </dgm:t>
    </dgm:pt>
    <dgm:pt modelId="{F478B774-C627-492A-8147-FB11E9FD8015}" type="sibTrans" cxnId="{E57B4466-D059-42BF-8118-E0A7446A963D}">
      <dgm:prSet/>
      <dgm:spPr/>
      <dgm:t>
        <a:bodyPr/>
        <a:lstStyle/>
        <a:p>
          <a:endParaRPr lang="en-US"/>
        </a:p>
      </dgm:t>
    </dgm:pt>
    <dgm:pt modelId="{92291559-C216-4320-AF17-C21A8A6C02CF}">
      <dgm:prSet/>
      <dgm:spPr>
        <a:solidFill>
          <a:srgbClr val="D3D3D3"/>
        </a:solidFill>
        <a:ln>
          <a:solidFill>
            <a:srgbClr val="465359"/>
          </a:solidFill>
        </a:ln>
      </dgm:spPr>
      <dgm:t>
        <a:bodyPr/>
        <a:lstStyle/>
        <a:p>
          <a:r>
            <a:rPr lang="en-US" dirty="0">
              <a:solidFill>
                <a:schemeClr val="tx2"/>
              </a:solidFill>
            </a:rPr>
            <a:t>See your selected info in table format </a:t>
          </a:r>
          <a:endParaRPr lang="en-US" dirty="0"/>
        </a:p>
      </dgm:t>
    </dgm:pt>
    <dgm:pt modelId="{5D100E0D-AC8F-4ED1-A38B-999CDD771848}" type="parTrans" cxnId="{B1279F9A-B177-43B9-9ED7-6D62C21EC808}">
      <dgm:prSet/>
      <dgm:spPr/>
      <dgm:t>
        <a:bodyPr/>
        <a:lstStyle/>
        <a:p>
          <a:endParaRPr lang="en-US"/>
        </a:p>
      </dgm:t>
    </dgm:pt>
    <dgm:pt modelId="{49F4F680-0BAB-48BC-94D1-74F8BF9B13F5}" type="sibTrans" cxnId="{B1279F9A-B177-43B9-9ED7-6D62C21EC808}">
      <dgm:prSet/>
      <dgm:spPr/>
      <dgm:t>
        <a:bodyPr/>
        <a:lstStyle/>
        <a:p>
          <a:endParaRPr lang="en-US"/>
        </a:p>
      </dgm:t>
    </dgm:pt>
    <dgm:pt modelId="{922DC5BB-F876-4B3A-BA2D-9A341C29F5A5}">
      <dgm:prSet/>
      <dgm:spPr>
        <a:solidFill>
          <a:srgbClr val="B0B0B0"/>
        </a:solidFill>
        <a:ln>
          <a:solidFill>
            <a:srgbClr val="465359"/>
          </a:solidFill>
        </a:ln>
      </dgm:spPr>
      <dgm:t>
        <a:bodyPr/>
        <a:lstStyle/>
        <a:p>
          <a:r>
            <a:rPr lang="en-US" dirty="0">
              <a:solidFill>
                <a:schemeClr val="bg1"/>
              </a:solidFill>
            </a:rPr>
            <a:t>Manipulate your data</a:t>
          </a:r>
        </a:p>
      </dgm:t>
    </dgm:pt>
    <dgm:pt modelId="{16978681-46EE-4242-B485-1E180F9DFC7E}" type="parTrans" cxnId="{F7DC5795-5F5A-443F-9C51-6B2AEF07CE09}">
      <dgm:prSet/>
      <dgm:spPr/>
      <dgm:t>
        <a:bodyPr/>
        <a:lstStyle/>
        <a:p>
          <a:endParaRPr lang="en-US"/>
        </a:p>
      </dgm:t>
    </dgm:pt>
    <dgm:pt modelId="{FBA221FA-643E-41C8-A1D7-45EF15E6D570}" type="sibTrans" cxnId="{F7DC5795-5F5A-443F-9C51-6B2AEF07CE09}">
      <dgm:prSet/>
      <dgm:spPr/>
      <dgm:t>
        <a:bodyPr/>
        <a:lstStyle/>
        <a:p>
          <a:endParaRPr lang="en-US"/>
        </a:p>
      </dgm:t>
    </dgm:pt>
    <dgm:pt modelId="{D42DDFDD-A79F-4BA2-B286-2F47C0E94445}">
      <dgm:prSet custT="1"/>
      <dgm:spPr>
        <a:noFill/>
        <a:ln>
          <a:noFill/>
        </a:ln>
      </dgm:spPr>
      <dgm:t>
        <a:bodyPr/>
        <a:lstStyle/>
        <a:p>
          <a:r>
            <a:rPr lang="en-US" sz="1100" dirty="0">
              <a:solidFill>
                <a:schemeClr val="bg1"/>
              </a:solidFill>
              <a:cs typeface="Arial" panose="020B0604020202020204" pitchFamily="34" charset="0"/>
            </a:rPr>
            <a:t>Rows and columns are created from your trapped data.</a:t>
          </a:r>
          <a:endParaRPr lang="en-US" sz="1100" dirty="0"/>
        </a:p>
      </dgm:t>
    </dgm:pt>
    <dgm:pt modelId="{892CDF6B-249F-4974-80D6-D2C67B6C5FDF}" type="parTrans" cxnId="{9A719E1F-2AB3-4E06-AE4C-96F254D4A0FC}">
      <dgm:prSet/>
      <dgm:spPr/>
      <dgm:t>
        <a:bodyPr/>
        <a:lstStyle/>
        <a:p>
          <a:endParaRPr lang="en-US"/>
        </a:p>
      </dgm:t>
    </dgm:pt>
    <dgm:pt modelId="{50696A35-429D-445B-B309-EA23B1537ED9}" type="sibTrans" cxnId="{9A719E1F-2AB3-4E06-AE4C-96F254D4A0FC}">
      <dgm:prSet/>
      <dgm:spPr/>
      <dgm:t>
        <a:bodyPr/>
        <a:lstStyle/>
        <a:p>
          <a:endParaRPr lang="en-US"/>
        </a:p>
      </dgm:t>
    </dgm:pt>
    <dgm:pt modelId="{1DEBFB4D-C4CD-4CE2-8B92-549E83922321}">
      <dgm:prSet custT="1"/>
      <dgm:spPr>
        <a:noFill/>
        <a:ln>
          <a:noFill/>
        </a:ln>
      </dgm:spPr>
      <dgm:t>
        <a:bodyPr/>
        <a:lstStyle/>
        <a:p>
          <a:r>
            <a:rPr lang="en-US" sz="1100" dirty="0">
              <a:solidFill>
                <a:schemeClr val="bg1"/>
              </a:solidFill>
              <a:cs typeface="Arial" panose="020B0604020202020204" pitchFamily="34" charset="0"/>
            </a:rPr>
            <a:t>Add formulas, filters, and calculations to your data. Group or pivot your rows to create a useable database.</a:t>
          </a:r>
          <a:endParaRPr lang="en-US" sz="1100" dirty="0"/>
        </a:p>
      </dgm:t>
    </dgm:pt>
    <dgm:pt modelId="{E4CF608F-C502-4020-92D8-F8F18F6DDD4A}" type="parTrans" cxnId="{C070294C-42F8-4801-8301-BB71A1D72F2A}">
      <dgm:prSet/>
      <dgm:spPr/>
      <dgm:t>
        <a:bodyPr/>
        <a:lstStyle/>
        <a:p>
          <a:endParaRPr lang="en-US"/>
        </a:p>
      </dgm:t>
    </dgm:pt>
    <dgm:pt modelId="{0F883ADF-78BC-4FCF-935D-9793AB5B8966}" type="sibTrans" cxnId="{C070294C-42F8-4801-8301-BB71A1D72F2A}">
      <dgm:prSet/>
      <dgm:spPr/>
      <dgm:t>
        <a:bodyPr/>
        <a:lstStyle/>
        <a:p>
          <a:endParaRPr lang="en-US"/>
        </a:p>
      </dgm:t>
    </dgm:pt>
    <dgm:pt modelId="{E97463CD-5EA7-4E87-827E-D154D63AE0B1}" type="pres">
      <dgm:prSet presAssocID="{8DCF06D2-3E10-43B4-BE1C-A4B4D54F90AC}" presName="Name0" presStyleCnt="0">
        <dgm:presLayoutVars>
          <dgm:chMax val="5"/>
          <dgm:chPref val="5"/>
          <dgm:dir/>
          <dgm:animLvl val="lvl"/>
        </dgm:presLayoutVars>
      </dgm:prSet>
      <dgm:spPr/>
    </dgm:pt>
    <dgm:pt modelId="{DA6A20A0-A65D-4AC5-8699-5A3801D076EE}" type="pres">
      <dgm:prSet presAssocID="{DFEFF09B-3316-484E-BDDC-594F853465CA}" presName="parentText1" presStyleLbl="node1" presStyleIdx="0" presStyleCnt="5">
        <dgm:presLayoutVars>
          <dgm:chMax/>
          <dgm:chPref val="3"/>
          <dgm:bulletEnabled val="1"/>
        </dgm:presLayoutVars>
      </dgm:prSet>
      <dgm:spPr/>
    </dgm:pt>
    <dgm:pt modelId="{A58F0E6E-D01D-4504-8FC9-78609F2D53BA}" type="pres">
      <dgm:prSet presAssocID="{DFEFF09B-3316-484E-BDDC-594F853465CA}" presName="childText1" presStyleLbl="solidAlignAcc1" presStyleIdx="0" presStyleCnt="5">
        <dgm:presLayoutVars>
          <dgm:chMax val="0"/>
          <dgm:chPref val="0"/>
          <dgm:bulletEnabled val="1"/>
        </dgm:presLayoutVars>
      </dgm:prSet>
      <dgm:spPr/>
    </dgm:pt>
    <dgm:pt modelId="{1AD93A5D-0DCB-40BD-9BA6-90BEFDD496D0}" type="pres">
      <dgm:prSet presAssocID="{92291559-C216-4320-AF17-C21A8A6C02CF}" presName="parentText2" presStyleLbl="node1" presStyleIdx="1" presStyleCnt="5" custLinFactNeighborY="15660">
        <dgm:presLayoutVars>
          <dgm:chMax/>
          <dgm:chPref val="3"/>
          <dgm:bulletEnabled val="1"/>
        </dgm:presLayoutVars>
      </dgm:prSet>
      <dgm:spPr/>
    </dgm:pt>
    <dgm:pt modelId="{BFB31FF8-D28C-4376-94A3-F95504EDB80D}" type="pres">
      <dgm:prSet presAssocID="{92291559-C216-4320-AF17-C21A8A6C02CF}" presName="childText2" presStyleLbl="solidAlignAcc1" presStyleIdx="1" presStyleCnt="5" custLinFactNeighborY="8535">
        <dgm:presLayoutVars>
          <dgm:chMax val="0"/>
          <dgm:chPref val="0"/>
          <dgm:bulletEnabled val="1"/>
        </dgm:presLayoutVars>
      </dgm:prSet>
      <dgm:spPr/>
    </dgm:pt>
    <dgm:pt modelId="{59F32027-1075-44B9-9BE7-1200137E6774}" type="pres">
      <dgm:prSet presAssocID="{922DC5BB-F876-4B3A-BA2D-9A341C29F5A5}" presName="parentText3" presStyleLbl="node1" presStyleIdx="2" presStyleCnt="5" custLinFactNeighborY="32364">
        <dgm:presLayoutVars>
          <dgm:chMax/>
          <dgm:chPref val="3"/>
          <dgm:bulletEnabled val="1"/>
        </dgm:presLayoutVars>
      </dgm:prSet>
      <dgm:spPr/>
    </dgm:pt>
    <dgm:pt modelId="{AA2BF803-A62A-4661-BF51-C3A8CB13DF72}" type="pres">
      <dgm:prSet presAssocID="{922DC5BB-F876-4B3A-BA2D-9A341C29F5A5}" presName="childText3" presStyleLbl="solidAlignAcc1" presStyleIdx="2" presStyleCnt="5" custLinFactNeighborY="17639">
        <dgm:presLayoutVars>
          <dgm:chMax val="0"/>
          <dgm:chPref val="0"/>
          <dgm:bulletEnabled val="1"/>
        </dgm:presLayoutVars>
      </dgm:prSet>
      <dgm:spPr/>
    </dgm:pt>
    <dgm:pt modelId="{76C201A9-AE94-473A-AFE6-A74BAC936839}" type="pres">
      <dgm:prSet presAssocID="{2A782D97-1806-434E-89D6-675805E7495C}" presName="parentText4" presStyleLbl="node1" presStyleIdx="3" presStyleCnt="5" custLinFactNeighborY="49070">
        <dgm:presLayoutVars>
          <dgm:chMax/>
          <dgm:chPref val="3"/>
          <dgm:bulletEnabled val="1"/>
        </dgm:presLayoutVars>
      </dgm:prSet>
      <dgm:spPr/>
    </dgm:pt>
    <dgm:pt modelId="{2633F54C-0141-4DCF-83FB-853C439AD8EB}" type="pres">
      <dgm:prSet presAssocID="{2A782D97-1806-434E-89D6-675805E7495C}" presName="childText4" presStyleLbl="solidAlignAcc1" presStyleIdx="3" presStyleCnt="5" custLinFactNeighborY="26741">
        <dgm:presLayoutVars>
          <dgm:chMax val="0"/>
          <dgm:chPref val="0"/>
          <dgm:bulletEnabled val="1"/>
        </dgm:presLayoutVars>
      </dgm:prSet>
      <dgm:spPr/>
    </dgm:pt>
    <dgm:pt modelId="{832C6785-4934-476D-8C7F-46FFD4534863}" type="pres">
      <dgm:prSet presAssocID="{15C30A9E-23F7-4624-823A-0F07A6827AC5}" presName="parentText5" presStyleLbl="node1" presStyleIdx="4" presStyleCnt="5" custLinFactNeighborY="65774">
        <dgm:presLayoutVars>
          <dgm:chMax/>
          <dgm:chPref val="3"/>
          <dgm:bulletEnabled val="1"/>
        </dgm:presLayoutVars>
      </dgm:prSet>
      <dgm:spPr/>
    </dgm:pt>
    <dgm:pt modelId="{A92D4E0F-E009-4C0B-8B68-3B38FB9D526A}" type="pres">
      <dgm:prSet presAssocID="{15C30A9E-23F7-4624-823A-0F07A6827AC5}" presName="childText5" presStyleLbl="solidAlignAcc1" presStyleIdx="4" presStyleCnt="5" custLinFactNeighborY="35845">
        <dgm:presLayoutVars>
          <dgm:chMax val="0"/>
          <dgm:chPref val="0"/>
          <dgm:bulletEnabled val="1"/>
        </dgm:presLayoutVars>
      </dgm:prSet>
      <dgm:spPr/>
    </dgm:pt>
  </dgm:ptLst>
  <dgm:cxnLst>
    <dgm:cxn modelId="{80DFDB10-B61B-4F25-98D7-833F01581036}" srcId="{8DCF06D2-3E10-43B4-BE1C-A4B4D54F90AC}" destId="{DFEFF09B-3316-484E-BDDC-594F853465CA}" srcOrd="0" destOrd="0" parTransId="{E538D36E-063A-42D4-AE1F-A7433881BEE7}" sibTransId="{9C3C34F5-FB46-48DA-B380-FDC19D593898}"/>
    <dgm:cxn modelId="{9A719E1F-2AB3-4E06-AE4C-96F254D4A0FC}" srcId="{92291559-C216-4320-AF17-C21A8A6C02CF}" destId="{D42DDFDD-A79F-4BA2-B286-2F47C0E94445}" srcOrd="0" destOrd="0" parTransId="{892CDF6B-249F-4974-80D6-D2C67B6C5FDF}" sibTransId="{50696A35-429D-445B-B309-EA23B1537ED9}"/>
    <dgm:cxn modelId="{02406321-DBCA-4523-8112-5BD7F5F66BCB}" type="presOf" srcId="{92291559-C216-4320-AF17-C21A8A6C02CF}" destId="{1AD93A5D-0DCB-40BD-9BA6-90BEFDD496D0}" srcOrd="0" destOrd="0" presId="urn:microsoft.com/office/officeart/2009/3/layout/IncreasingArrowsProcess"/>
    <dgm:cxn modelId="{C47C1E24-FADE-46B2-86DF-A588D069A458}" type="presOf" srcId="{DFEFF09B-3316-484E-BDDC-594F853465CA}" destId="{DA6A20A0-A65D-4AC5-8699-5A3801D076EE}" srcOrd="0" destOrd="0" presId="urn:microsoft.com/office/officeart/2009/3/layout/IncreasingArrowsProcess"/>
    <dgm:cxn modelId="{8F484229-7B1D-44D8-8123-FD7C8E879226}" srcId="{8DCF06D2-3E10-43B4-BE1C-A4B4D54F90AC}" destId="{15C30A9E-23F7-4624-823A-0F07A6827AC5}" srcOrd="4" destOrd="0" parTransId="{F816F078-1AAF-4E3D-B0B7-F8CBB55720CF}" sibTransId="{19033A74-C38F-4DCB-8146-B83629D682C1}"/>
    <dgm:cxn modelId="{8F9ABE35-D958-4AFF-87B2-756C175195A4}" type="presOf" srcId="{8DCF06D2-3E10-43B4-BE1C-A4B4D54F90AC}" destId="{E97463CD-5EA7-4E87-827E-D154D63AE0B1}" srcOrd="0" destOrd="0" presId="urn:microsoft.com/office/officeart/2009/3/layout/IncreasingArrowsProcess"/>
    <dgm:cxn modelId="{E57B4466-D059-42BF-8118-E0A7446A963D}" srcId="{15C30A9E-23F7-4624-823A-0F07A6827AC5}" destId="{47BF0D82-0E48-4C05-B3F4-2B6F8BD68E22}" srcOrd="0" destOrd="0" parTransId="{E06A242F-D707-4C98-A226-8AB72ACAE689}" sibTransId="{F478B774-C627-492A-8147-FB11E9FD8015}"/>
    <dgm:cxn modelId="{C070294C-42F8-4801-8301-BB71A1D72F2A}" srcId="{922DC5BB-F876-4B3A-BA2D-9A341C29F5A5}" destId="{1DEBFB4D-C4CD-4CE2-8B92-549E83922321}" srcOrd="0" destOrd="0" parTransId="{E4CF608F-C502-4020-92D8-F8F18F6DDD4A}" sibTransId="{0F883ADF-78BC-4FCF-935D-9793AB5B8966}"/>
    <dgm:cxn modelId="{59256577-3D9B-4B22-AEC8-F887677EDF15}" type="presOf" srcId="{529ADF33-DE8E-4EAC-905D-D83A7046AB2C}" destId="{A58F0E6E-D01D-4504-8FC9-78609F2D53BA}" srcOrd="0" destOrd="0" presId="urn:microsoft.com/office/officeart/2009/3/layout/IncreasingArrowsProcess"/>
    <dgm:cxn modelId="{E9851686-B07B-4978-B288-14A7DF1491DE}" type="presOf" srcId="{922DC5BB-F876-4B3A-BA2D-9A341C29F5A5}" destId="{59F32027-1075-44B9-9BE7-1200137E6774}" srcOrd="0" destOrd="0" presId="urn:microsoft.com/office/officeart/2009/3/layout/IncreasingArrowsProcess"/>
    <dgm:cxn modelId="{D4CBFE92-4072-4E14-B82D-76DB3D6E6DD4}" type="presOf" srcId="{2A782D97-1806-434E-89D6-675805E7495C}" destId="{76C201A9-AE94-473A-AFE6-A74BAC936839}" srcOrd="0" destOrd="0" presId="urn:microsoft.com/office/officeart/2009/3/layout/IncreasingArrowsProcess"/>
    <dgm:cxn modelId="{F7DC5795-5F5A-443F-9C51-6B2AEF07CE09}" srcId="{8DCF06D2-3E10-43B4-BE1C-A4B4D54F90AC}" destId="{922DC5BB-F876-4B3A-BA2D-9A341C29F5A5}" srcOrd="2" destOrd="0" parTransId="{16978681-46EE-4242-B485-1E180F9DFC7E}" sibTransId="{FBA221FA-643E-41C8-A1D7-45EF15E6D570}"/>
    <dgm:cxn modelId="{B1279F9A-B177-43B9-9ED7-6D62C21EC808}" srcId="{8DCF06D2-3E10-43B4-BE1C-A4B4D54F90AC}" destId="{92291559-C216-4320-AF17-C21A8A6C02CF}" srcOrd="1" destOrd="0" parTransId="{5D100E0D-AC8F-4ED1-A38B-999CDD771848}" sibTransId="{49F4F680-0BAB-48BC-94D1-74F8BF9B13F5}"/>
    <dgm:cxn modelId="{BC66A8AD-279A-421A-953E-E3FA15352107}" type="presOf" srcId="{15C30A9E-23F7-4624-823A-0F07A6827AC5}" destId="{832C6785-4934-476D-8C7F-46FFD4534863}" srcOrd="0" destOrd="0" presId="urn:microsoft.com/office/officeart/2009/3/layout/IncreasingArrowsProcess"/>
    <dgm:cxn modelId="{6684E1B2-CF35-4AD3-9C04-F2428E932209}" srcId="{2A782D97-1806-434E-89D6-675805E7495C}" destId="{4CDDDD94-16AD-46F1-8CC9-95EE1C109853}" srcOrd="0" destOrd="0" parTransId="{2F72B410-E6AA-4600-A286-8414280D35D5}" sibTransId="{52FFBB23-200D-4E47-AFD3-EB1E6CA5B21E}"/>
    <dgm:cxn modelId="{856252B3-450A-40EA-BCAF-52EBE11524FD}" srcId="{8DCF06D2-3E10-43B4-BE1C-A4B4D54F90AC}" destId="{2A782D97-1806-434E-89D6-675805E7495C}" srcOrd="3" destOrd="0" parTransId="{5F043647-0EE3-4630-B86D-A581DC4D030B}" sibTransId="{F6A0D58E-86C5-4858-B8DA-21B28C5E66B5}"/>
    <dgm:cxn modelId="{BD88AFB7-D7AF-4B91-94F9-1FDD30358885}" srcId="{DFEFF09B-3316-484E-BDDC-594F853465CA}" destId="{529ADF33-DE8E-4EAC-905D-D83A7046AB2C}" srcOrd="0" destOrd="0" parTransId="{23913E3F-2B51-4215-9313-F115A90A85D6}" sibTransId="{B907CF74-C693-4BD8-8A49-608D837A9085}"/>
    <dgm:cxn modelId="{EF3EDED3-36C5-4C25-9541-E2743747D06F}" type="presOf" srcId="{4CDDDD94-16AD-46F1-8CC9-95EE1C109853}" destId="{2633F54C-0141-4DCF-83FB-853C439AD8EB}" srcOrd="0" destOrd="0" presId="urn:microsoft.com/office/officeart/2009/3/layout/IncreasingArrowsProcess"/>
    <dgm:cxn modelId="{46C999DC-6EAB-48E7-BC8D-6BAC98BC379D}" type="presOf" srcId="{1DEBFB4D-C4CD-4CE2-8B92-549E83922321}" destId="{AA2BF803-A62A-4661-BF51-C3A8CB13DF72}" srcOrd="0" destOrd="0" presId="urn:microsoft.com/office/officeart/2009/3/layout/IncreasingArrowsProcess"/>
    <dgm:cxn modelId="{42EEFFEE-B9DA-49D1-94DC-BEC7F81A8E2E}" type="presOf" srcId="{D42DDFDD-A79F-4BA2-B286-2F47C0E94445}" destId="{BFB31FF8-D28C-4376-94A3-F95504EDB80D}" srcOrd="0" destOrd="0" presId="urn:microsoft.com/office/officeart/2009/3/layout/IncreasingArrowsProcess"/>
    <dgm:cxn modelId="{DA0BA3FA-C456-48F4-BF3A-33228F7EF29E}" type="presOf" srcId="{47BF0D82-0E48-4C05-B3F4-2B6F8BD68E22}" destId="{A92D4E0F-E009-4C0B-8B68-3B38FB9D526A}" srcOrd="0" destOrd="0" presId="urn:microsoft.com/office/officeart/2009/3/layout/IncreasingArrowsProcess"/>
    <dgm:cxn modelId="{6C6DBD5F-3F9F-46B3-930E-0C14D4E37711}" type="presParOf" srcId="{E97463CD-5EA7-4E87-827E-D154D63AE0B1}" destId="{DA6A20A0-A65D-4AC5-8699-5A3801D076EE}" srcOrd="0" destOrd="0" presId="urn:microsoft.com/office/officeart/2009/3/layout/IncreasingArrowsProcess"/>
    <dgm:cxn modelId="{B01AF886-0EBC-4E51-B637-538FC0516948}" type="presParOf" srcId="{E97463CD-5EA7-4E87-827E-D154D63AE0B1}" destId="{A58F0E6E-D01D-4504-8FC9-78609F2D53BA}" srcOrd="1" destOrd="0" presId="urn:microsoft.com/office/officeart/2009/3/layout/IncreasingArrowsProcess"/>
    <dgm:cxn modelId="{C428ADE7-3BC5-4AC5-A8DB-9EC3232562F9}" type="presParOf" srcId="{E97463CD-5EA7-4E87-827E-D154D63AE0B1}" destId="{1AD93A5D-0DCB-40BD-9BA6-90BEFDD496D0}" srcOrd="2" destOrd="0" presId="urn:microsoft.com/office/officeart/2009/3/layout/IncreasingArrowsProcess"/>
    <dgm:cxn modelId="{A9E823CD-FABB-4100-B36E-1AF672C3B170}" type="presParOf" srcId="{E97463CD-5EA7-4E87-827E-D154D63AE0B1}" destId="{BFB31FF8-D28C-4376-94A3-F95504EDB80D}" srcOrd="3" destOrd="0" presId="urn:microsoft.com/office/officeart/2009/3/layout/IncreasingArrowsProcess"/>
    <dgm:cxn modelId="{BB508B85-EDA6-4CE1-88BD-1B11847F8DA3}" type="presParOf" srcId="{E97463CD-5EA7-4E87-827E-D154D63AE0B1}" destId="{59F32027-1075-44B9-9BE7-1200137E6774}" srcOrd="4" destOrd="0" presId="urn:microsoft.com/office/officeart/2009/3/layout/IncreasingArrowsProcess"/>
    <dgm:cxn modelId="{26406BFA-2EA2-4DAC-9BAA-71EB9BDD4ECF}" type="presParOf" srcId="{E97463CD-5EA7-4E87-827E-D154D63AE0B1}" destId="{AA2BF803-A62A-4661-BF51-C3A8CB13DF72}" srcOrd="5" destOrd="0" presId="urn:microsoft.com/office/officeart/2009/3/layout/IncreasingArrowsProcess"/>
    <dgm:cxn modelId="{5A4BBC67-0182-41E5-9549-58F1D447F677}" type="presParOf" srcId="{E97463CD-5EA7-4E87-827E-D154D63AE0B1}" destId="{76C201A9-AE94-473A-AFE6-A74BAC936839}" srcOrd="6" destOrd="0" presId="urn:microsoft.com/office/officeart/2009/3/layout/IncreasingArrowsProcess"/>
    <dgm:cxn modelId="{99E65648-1E62-4A23-BD70-0E26BA675EB6}" type="presParOf" srcId="{E97463CD-5EA7-4E87-827E-D154D63AE0B1}" destId="{2633F54C-0141-4DCF-83FB-853C439AD8EB}" srcOrd="7" destOrd="0" presId="urn:microsoft.com/office/officeart/2009/3/layout/IncreasingArrowsProcess"/>
    <dgm:cxn modelId="{C4E70FB0-E736-4E1A-8F10-3BEE5D9CD87B}" type="presParOf" srcId="{E97463CD-5EA7-4E87-827E-D154D63AE0B1}" destId="{832C6785-4934-476D-8C7F-46FFD4534863}" srcOrd="8" destOrd="0" presId="urn:microsoft.com/office/officeart/2009/3/layout/IncreasingArrowsProcess"/>
    <dgm:cxn modelId="{451DDA89-6A52-462F-828C-DCE81CFCDCB9}" type="presParOf" srcId="{E97463CD-5EA7-4E87-827E-D154D63AE0B1}" destId="{A92D4E0F-E009-4C0B-8B68-3B38FB9D526A}" srcOrd="9"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B306B1-95E3-41C3-A350-EED6CFB59F98}" type="doc">
      <dgm:prSet loTypeId="urn:microsoft.com/office/officeart/2005/8/layout/hProcess11" loCatId="process" qsTypeId="urn:microsoft.com/office/officeart/2005/8/quickstyle/simple1" qsCatId="simple" csTypeId="urn:microsoft.com/office/officeart/2005/8/colors/accent1_2" csCatId="accent1" phldr="1"/>
      <dgm:spPr/>
    </dgm:pt>
    <dgm:pt modelId="{CBD49820-2664-44CA-ACF4-23880BCE8556}">
      <dgm:prSet phldrT="[Text]" custT="1"/>
      <dgm:spPr/>
      <dgm:t>
        <a:bodyPr/>
        <a:lstStyle/>
        <a:p>
          <a:r>
            <a:rPr lang="en-US" sz="1800" b="1" dirty="0">
              <a:solidFill>
                <a:schemeClr val="tx1"/>
              </a:solidFill>
            </a:rPr>
            <a:t>Report</a:t>
          </a:r>
        </a:p>
        <a:p>
          <a:r>
            <a:rPr lang="en-US" sz="1200" dirty="0">
              <a:solidFill>
                <a:schemeClr val="bg1"/>
              </a:solidFill>
            </a:rPr>
            <a:t>Choose the report(s) you want to use and export them from WVEIS, then upload into Monarch.</a:t>
          </a:r>
        </a:p>
      </dgm:t>
    </dgm:pt>
    <dgm:pt modelId="{BA7D1491-B291-41D8-9E9D-1B8CDD45B99F}" type="parTrans" cxnId="{69608FF6-A177-4A85-B0D8-8CCF23DA1551}">
      <dgm:prSet/>
      <dgm:spPr/>
      <dgm:t>
        <a:bodyPr/>
        <a:lstStyle/>
        <a:p>
          <a:endParaRPr lang="en-US"/>
        </a:p>
      </dgm:t>
    </dgm:pt>
    <dgm:pt modelId="{C656F4BF-01E0-49BE-BB10-05A9C45E8A13}" type="sibTrans" cxnId="{69608FF6-A177-4A85-B0D8-8CCF23DA1551}">
      <dgm:prSet/>
      <dgm:spPr/>
      <dgm:t>
        <a:bodyPr/>
        <a:lstStyle/>
        <a:p>
          <a:endParaRPr lang="en-US"/>
        </a:p>
      </dgm:t>
    </dgm:pt>
    <dgm:pt modelId="{065E1936-38FB-4B6B-9E9B-591558151B8A}">
      <dgm:prSet phldrT="[Text]" custT="1"/>
      <dgm:spPr/>
      <dgm:t>
        <a:bodyPr/>
        <a:lstStyle/>
        <a:p>
          <a:r>
            <a:rPr lang="en-US" sz="1800" b="1" dirty="0"/>
            <a:t>Model</a:t>
          </a:r>
        </a:p>
        <a:p>
          <a:r>
            <a:rPr lang="en-US" sz="1200" dirty="0">
              <a:solidFill>
                <a:schemeClr val="bg1"/>
              </a:solidFill>
            </a:rPr>
            <a:t>Build or overlay an existing model.</a:t>
          </a:r>
        </a:p>
        <a:p>
          <a:endParaRPr lang="en-US" sz="1200" dirty="0">
            <a:solidFill>
              <a:schemeClr val="bg1"/>
            </a:solidFill>
          </a:endParaRPr>
        </a:p>
      </dgm:t>
    </dgm:pt>
    <dgm:pt modelId="{4F4D3C12-071A-471C-9E66-10E6159C1799}" type="parTrans" cxnId="{69C31E16-30A5-411B-B331-AD2E69536E10}">
      <dgm:prSet/>
      <dgm:spPr/>
      <dgm:t>
        <a:bodyPr/>
        <a:lstStyle/>
        <a:p>
          <a:endParaRPr lang="en-US"/>
        </a:p>
      </dgm:t>
    </dgm:pt>
    <dgm:pt modelId="{89BE528A-91A1-4F6E-BFA7-1ACFBC887604}" type="sibTrans" cxnId="{69C31E16-30A5-411B-B331-AD2E69536E10}">
      <dgm:prSet/>
      <dgm:spPr/>
      <dgm:t>
        <a:bodyPr/>
        <a:lstStyle/>
        <a:p>
          <a:endParaRPr lang="en-US"/>
        </a:p>
      </dgm:t>
    </dgm:pt>
    <dgm:pt modelId="{B66FD67A-FD18-4A42-8E47-01EE84191342}">
      <dgm:prSet phldrT="[Text]" custT="1"/>
      <dgm:spPr/>
      <dgm:t>
        <a:bodyPr/>
        <a:lstStyle/>
        <a:p>
          <a:r>
            <a:rPr lang="en-US" sz="1800" b="1" kern="1200" dirty="0">
              <a:solidFill>
                <a:prstClr val="black">
                  <a:hueOff val="0"/>
                  <a:satOff val="0"/>
                  <a:lumOff val="0"/>
                  <a:alphaOff val="0"/>
                </a:prstClr>
              </a:solidFill>
              <a:latin typeface="Gill Sans MT" panose="020B0502020104020203"/>
              <a:ea typeface="+mn-ea"/>
              <a:cs typeface="+mn-cs"/>
            </a:rPr>
            <a:t>Table</a:t>
          </a:r>
        </a:p>
        <a:p>
          <a:r>
            <a:rPr lang="en-US" sz="1200" i="1" kern="1200" dirty="0">
              <a:solidFill>
                <a:schemeClr val="bg1"/>
              </a:solidFill>
            </a:rPr>
            <a:t>Review the table (add or update lookups if needed)</a:t>
          </a:r>
          <a:endParaRPr lang="en-US" sz="1200" kern="1200" dirty="0">
            <a:solidFill>
              <a:schemeClr val="bg1"/>
            </a:solidFill>
          </a:endParaRPr>
        </a:p>
      </dgm:t>
    </dgm:pt>
    <dgm:pt modelId="{728FA86D-CA9B-46AB-BC5B-3504B89C7781}" type="parTrans" cxnId="{7CB044DA-54A8-4776-90D7-8344FA7B4815}">
      <dgm:prSet/>
      <dgm:spPr/>
      <dgm:t>
        <a:bodyPr/>
        <a:lstStyle/>
        <a:p>
          <a:endParaRPr lang="en-US"/>
        </a:p>
      </dgm:t>
    </dgm:pt>
    <dgm:pt modelId="{029B6F63-0A76-4D7B-AAFB-CA02A1F0B036}" type="sibTrans" cxnId="{7CB044DA-54A8-4776-90D7-8344FA7B4815}">
      <dgm:prSet/>
      <dgm:spPr/>
      <dgm:t>
        <a:bodyPr/>
        <a:lstStyle/>
        <a:p>
          <a:endParaRPr lang="en-US"/>
        </a:p>
      </dgm:t>
    </dgm:pt>
    <dgm:pt modelId="{D9622692-05D9-4B44-B997-34C482CEAD07}">
      <dgm:prSet custT="1"/>
      <dgm:spPr/>
      <dgm:t>
        <a:bodyPr/>
        <a:lstStyle/>
        <a:p>
          <a:r>
            <a:rPr lang="en-US" sz="1800" b="1" dirty="0">
              <a:solidFill>
                <a:schemeClr val="tx1"/>
              </a:solidFill>
            </a:rPr>
            <a:t>Summary</a:t>
          </a:r>
          <a:br>
            <a:rPr lang="en-US" sz="1800" b="1" dirty="0">
              <a:solidFill>
                <a:schemeClr val="tx1"/>
              </a:solidFill>
            </a:rPr>
          </a:br>
          <a:r>
            <a:rPr lang="en-US" sz="1200" dirty="0">
              <a:solidFill>
                <a:schemeClr val="bg1"/>
              </a:solidFill>
            </a:rPr>
            <a:t>Export to Excel or create a Summary to review and manipulate your data. </a:t>
          </a:r>
        </a:p>
      </dgm:t>
    </dgm:pt>
    <dgm:pt modelId="{058C97CD-F585-4056-BF73-C06430397079}" type="parTrans" cxnId="{7B8338E1-28A9-4816-A143-539A378987E0}">
      <dgm:prSet/>
      <dgm:spPr/>
      <dgm:t>
        <a:bodyPr/>
        <a:lstStyle/>
        <a:p>
          <a:endParaRPr lang="en-US"/>
        </a:p>
      </dgm:t>
    </dgm:pt>
    <dgm:pt modelId="{3581BEFA-4676-46E2-B7AD-446974DCF7F4}" type="sibTrans" cxnId="{7B8338E1-28A9-4816-A143-539A378987E0}">
      <dgm:prSet/>
      <dgm:spPr/>
      <dgm:t>
        <a:bodyPr/>
        <a:lstStyle/>
        <a:p>
          <a:endParaRPr lang="en-US"/>
        </a:p>
      </dgm:t>
    </dgm:pt>
    <dgm:pt modelId="{EA0C71B3-295C-41F4-8394-778A0ED440C9}" type="pres">
      <dgm:prSet presAssocID="{9DB306B1-95E3-41C3-A350-EED6CFB59F98}" presName="Name0" presStyleCnt="0">
        <dgm:presLayoutVars>
          <dgm:dir/>
          <dgm:resizeHandles val="exact"/>
        </dgm:presLayoutVars>
      </dgm:prSet>
      <dgm:spPr/>
    </dgm:pt>
    <dgm:pt modelId="{48674126-856E-40A2-AED1-66B0EF9F29B2}" type="pres">
      <dgm:prSet presAssocID="{9DB306B1-95E3-41C3-A350-EED6CFB59F98}" presName="arrow" presStyleLbl="bgShp" presStyleIdx="0" presStyleCnt="1" custScaleY="9462" custLinFactNeighborX="-2759" custLinFactNeighborY="415"/>
      <dgm:spPr>
        <a:solidFill>
          <a:schemeClr val="accent3">
            <a:lumMod val="75000"/>
          </a:schemeClr>
        </a:solidFill>
      </dgm:spPr>
    </dgm:pt>
    <dgm:pt modelId="{83EA8674-93CF-4ECA-962C-E32EF3196C72}" type="pres">
      <dgm:prSet presAssocID="{9DB306B1-95E3-41C3-A350-EED6CFB59F98}" presName="points" presStyleCnt="0"/>
      <dgm:spPr/>
    </dgm:pt>
    <dgm:pt modelId="{4EA87744-041F-4546-99B8-AFD0F76E549E}" type="pres">
      <dgm:prSet presAssocID="{CBD49820-2664-44CA-ACF4-23880BCE8556}" presName="compositeA" presStyleCnt="0"/>
      <dgm:spPr/>
    </dgm:pt>
    <dgm:pt modelId="{92555D7C-BA79-40AB-AEB4-9DF6047BAF06}" type="pres">
      <dgm:prSet presAssocID="{CBD49820-2664-44CA-ACF4-23880BCE8556}" presName="textA" presStyleLbl="revTx" presStyleIdx="0" presStyleCnt="4">
        <dgm:presLayoutVars>
          <dgm:bulletEnabled val="1"/>
        </dgm:presLayoutVars>
      </dgm:prSet>
      <dgm:spPr/>
    </dgm:pt>
    <dgm:pt modelId="{1F883994-82B5-4883-84E5-27DEA523696A}" type="pres">
      <dgm:prSet presAssocID="{CBD49820-2664-44CA-ACF4-23880BCE8556}" presName="circleA" presStyleLbl="node1" presStyleIdx="0" presStyleCnt="4" custScaleX="68302" custScaleY="68302"/>
      <dgm:spPr>
        <a:solidFill>
          <a:schemeClr val="bg1"/>
        </a:solidFill>
        <a:ln w="38100">
          <a:solidFill>
            <a:schemeClr val="accent1"/>
          </a:solidFill>
        </a:ln>
      </dgm:spPr>
    </dgm:pt>
    <dgm:pt modelId="{7BDEDF1D-B731-48F3-82E6-549E9F37DDD3}" type="pres">
      <dgm:prSet presAssocID="{CBD49820-2664-44CA-ACF4-23880BCE8556}" presName="spaceA" presStyleCnt="0"/>
      <dgm:spPr/>
    </dgm:pt>
    <dgm:pt modelId="{2B4096E2-5B8D-494C-9868-68BA6E44F7EB}" type="pres">
      <dgm:prSet presAssocID="{C656F4BF-01E0-49BE-BB10-05A9C45E8A13}" presName="space" presStyleCnt="0"/>
      <dgm:spPr/>
    </dgm:pt>
    <dgm:pt modelId="{14D610B3-38C2-44F7-8FD9-40E31945903B}" type="pres">
      <dgm:prSet presAssocID="{065E1936-38FB-4B6B-9E9B-591558151B8A}" presName="compositeB" presStyleCnt="0"/>
      <dgm:spPr/>
    </dgm:pt>
    <dgm:pt modelId="{C0A42F7C-715B-4A79-9828-F6AC332F3146}" type="pres">
      <dgm:prSet presAssocID="{065E1936-38FB-4B6B-9E9B-591558151B8A}" presName="textB" presStyleLbl="revTx" presStyleIdx="1" presStyleCnt="4">
        <dgm:presLayoutVars>
          <dgm:bulletEnabled val="1"/>
        </dgm:presLayoutVars>
      </dgm:prSet>
      <dgm:spPr/>
    </dgm:pt>
    <dgm:pt modelId="{C3811A8C-C5B9-40D6-9371-4FC75134A683}" type="pres">
      <dgm:prSet presAssocID="{065E1936-38FB-4B6B-9E9B-591558151B8A}" presName="circleB" presStyleLbl="node1" presStyleIdx="1" presStyleCnt="4" custScaleX="68302" custScaleY="68302"/>
      <dgm:spPr>
        <a:solidFill>
          <a:schemeClr val="bg1"/>
        </a:solidFill>
        <a:ln w="38100">
          <a:solidFill>
            <a:schemeClr val="accent1"/>
          </a:solidFill>
        </a:ln>
      </dgm:spPr>
    </dgm:pt>
    <dgm:pt modelId="{C56CC229-AA67-4139-B9AD-0F42CCBF65C9}" type="pres">
      <dgm:prSet presAssocID="{065E1936-38FB-4B6B-9E9B-591558151B8A}" presName="spaceB" presStyleCnt="0"/>
      <dgm:spPr/>
    </dgm:pt>
    <dgm:pt modelId="{344176A9-4596-4164-93EE-105F99235EEA}" type="pres">
      <dgm:prSet presAssocID="{89BE528A-91A1-4F6E-BFA7-1ACFBC887604}" presName="space" presStyleCnt="0"/>
      <dgm:spPr/>
    </dgm:pt>
    <dgm:pt modelId="{6D52EC47-EDC5-4D27-9CB9-7B5B93FBBEE1}" type="pres">
      <dgm:prSet presAssocID="{B66FD67A-FD18-4A42-8E47-01EE84191342}" presName="compositeA" presStyleCnt="0"/>
      <dgm:spPr/>
    </dgm:pt>
    <dgm:pt modelId="{D4CDBD6E-3669-4F1C-9CC4-93E35C648322}" type="pres">
      <dgm:prSet presAssocID="{B66FD67A-FD18-4A42-8E47-01EE84191342}" presName="textA" presStyleLbl="revTx" presStyleIdx="2" presStyleCnt="4">
        <dgm:presLayoutVars>
          <dgm:bulletEnabled val="1"/>
        </dgm:presLayoutVars>
      </dgm:prSet>
      <dgm:spPr/>
    </dgm:pt>
    <dgm:pt modelId="{47A22639-27DB-48B6-8C1A-0E49E17D2CAD}" type="pres">
      <dgm:prSet presAssocID="{B66FD67A-FD18-4A42-8E47-01EE84191342}" presName="circleA" presStyleLbl="node1" presStyleIdx="2" presStyleCnt="4" custScaleX="68302" custScaleY="68302"/>
      <dgm:spPr>
        <a:solidFill>
          <a:schemeClr val="bg1"/>
        </a:solidFill>
        <a:ln w="38100">
          <a:solidFill>
            <a:schemeClr val="accent1"/>
          </a:solidFill>
        </a:ln>
      </dgm:spPr>
    </dgm:pt>
    <dgm:pt modelId="{04669B89-305A-4E50-B9C3-9B50EC0CAB61}" type="pres">
      <dgm:prSet presAssocID="{B66FD67A-FD18-4A42-8E47-01EE84191342}" presName="spaceA" presStyleCnt="0"/>
      <dgm:spPr/>
    </dgm:pt>
    <dgm:pt modelId="{8D9FFF2C-2898-47EC-9BFD-28499EE3A7C4}" type="pres">
      <dgm:prSet presAssocID="{029B6F63-0A76-4D7B-AAFB-CA02A1F0B036}" presName="space" presStyleCnt="0"/>
      <dgm:spPr/>
    </dgm:pt>
    <dgm:pt modelId="{394B1C5B-C3CB-4BC4-BEEE-05FF4F4A0DFF}" type="pres">
      <dgm:prSet presAssocID="{D9622692-05D9-4B44-B997-34C482CEAD07}" presName="compositeB" presStyleCnt="0"/>
      <dgm:spPr/>
    </dgm:pt>
    <dgm:pt modelId="{EDA64E7E-39F7-47B6-BE20-7054A81C7ED8}" type="pres">
      <dgm:prSet presAssocID="{D9622692-05D9-4B44-B997-34C482CEAD07}" presName="textB" presStyleLbl="revTx" presStyleIdx="3" presStyleCnt="4">
        <dgm:presLayoutVars>
          <dgm:bulletEnabled val="1"/>
        </dgm:presLayoutVars>
      </dgm:prSet>
      <dgm:spPr/>
    </dgm:pt>
    <dgm:pt modelId="{0B9460AF-9DA8-4898-B704-60496BEF18AE}" type="pres">
      <dgm:prSet presAssocID="{D9622692-05D9-4B44-B997-34C482CEAD07}" presName="circleB" presStyleLbl="node1" presStyleIdx="3" presStyleCnt="4" custScaleX="68302" custScaleY="68302"/>
      <dgm:spPr>
        <a:solidFill>
          <a:schemeClr val="bg1"/>
        </a:solidFill>
        <a:ln w="38100">
          <a:solidFill>
            <a:schemeClr val="accent1"/>
          </a:solidFill>
        </a:ln>
      </dgm:spPr>
    </dgm:pt>
    <dgm:pt modelId="{BFB3F211-7881-4B74-9838-BD092E9281E9}" type="pres">
      <dgm:prSet presAssocID="{D9622692-05D9-4B44-B997-34C482CEAD07}" presName="spaceB" presStyleCnt="0"/>
      <dgm:spPr/>
    </dgm:pt>
  </dgm:ptLst>
  <dgm:cxnLst>
    <dgm:cxn modelId="{69C31E16-30A5-411B-B331-AD2E69536E10}" srcId="{9DB306B1-95E3-41C3-A350-EED6CFB59F98}" destId="{065E1936-38FB-4B6B-9E9B-591558151B8A}" srcOrd="1" destOrd="0" parTransId="{4F4D3C12-071A-471C-9E66-10E6159C1799}" sibTransId="{89BE528A-91A1-4F6E-BFA7-1ACFBC887604}"/>
    <dgm:cxn modelId="{70F80A75-448A-4577-B963-FC9FDA148495}" type="presOf" srcId="{B66FD67A-FD18-4A42-8E47-01EE84191342}" destId="{D4CDBD6E-3669-4F1C-9CC4-93E35C648322}" srcOrd="0" destOrd="0" presId="urn:microsoft.com/office/officeart/2005/8/layout/hProcess11"/>
    <dgm:cxn modelId="{D7879692-7ABF-4277-9747-C41FA94E21DD}" type="presOf" srcId="{D9622692-05D9-4B44-B997-34C482CEAD07}" destId="{EDA64E7E-39F7-47B6-BE20-7054A81C7ED8}" srcOrd="0" destOrd="0" presId="urn:microsoft.com/office/officeart/2005/8/layout/hProcess11"/>
    <dgm:cxn modelId="{57F07CB4-D350-473F-98B0-60B89D812E96}" type="presOf" srcId="{9DB306B1-95E3-41C3-A350-EED6CFB59F98}" destId="{EA0C71B3-295C-41F4-8394-778A0ED440C9}" srcOrd="0" destOrd="0" presId="urn:microsoft.com/office/officeart/2005/8/layout/hProcess11"/>
    <dgm:cxn modelId="{337CBFCC-A48C-4EE1-904F-548B2DE30345}" type="presOf" srcId="{CBD49820-2664-44CA-ACF4-23880BCE8556}" destId="{92555D7C-BA79-40AB-AEB4-9DF6047BAF06}" srcOrd="0" destOrd="0" presId="urn:microsoft.com/office/officeart/2005/8/layout/hProcess11"/>
    <dgm:cxn modelId="{7CB044DA-54A8-4776-90D7-8344FA7B4815}" srcId="{9DB306B1-95E3-41C3-A350-EED6CFB59F98}" destId="{B66FD67A-FD18-4A42-8E47-01EE84191342}" srcOrd="2" destOrd="0" parTransId="{728FA86D-CA9B-46AB-BC5B-3504B89C7781}" sibTransId="{029B6F63-0A76-4D7B-AAFB-CA02A1F0B036}"/>
    <dgm:cxn modelId="{7B8338E1-28A9-4816-A143-539A378987E0}" srcId="{9DB306B1-95E3-41C3-A350-EED6CFB59F98}" destId="{D9622692-05D9-4B44-B997-34C482CEAD07}" srcOrd="3" destOrd="0" parTransId="{058C97CD-F585-4056-BF73-C06430397079}" sibTransId="{3581BEFA-4676-46E2-B7AD-446974DCF7F4}"/>
    <dgm:cxn modelId="{6E5832E8-5D89-4489-9A4D-A9D67A58A497}" type="presOf" srcId="{065E1936-38FB-4B6B-9E9B-591558151B8A}" destId="{C0A42F7C-715B-4A79-9828-F6AC332F3146}" srcOrd="0" destOrd="0" presId="urn:microsoft.com/office/officeart/2005/8/layout/hProcess11"/>
    <dgm:cxn modelId="{69608FF6-A177-4A85-B0D8-8CCF23DA1551}" srcId="{9DB306B1-95E3-41C3-A350-EED6CFB59F98}" destId="{CBD49820-2664-44CA-ACF4-23880BCE8556}" srcOrd="0" destOrd="0" parTransId="{BA7D1491-B291-41D8-9E9D-1B8CDD45B99F}" sibTransId="{C656F4BF-01E0-49BE-BB10-05A9C45E8A13}"/>
    <dgm:cxn modelId="{C314ACC9-2894-4550-8632-33B4D47733BC}" type="presParOf" srcId="{EA0C71B3-295C-41F4-8394-778A0ED440C9}" destId="{48674126-856E-40A2-AED1-66B0EF9F29B2}" srcOrd="0" destOrd="0" presId="urn:microsoft.com/office/officeart/2005/8/layout/hProcess11"/>
    <dgm:cxn modelId="{236B57D1-1BA2-4B04-8583-924225692671}" type="presParOf" srcId="{EA0C71B3-295C-41F4-8394-778A0ED440C9}" destId="{83EA8674-93CF-4ECA-962C-E32EF3196C72}" srcOrd="1" destOrd="0" presId="urn:microsoft.com/office/officeart/2005/8/layout/hProcess11"/>
    <dgm:cxn modelId="{B9A9B8E2-A194-4A64-93E9-F7CE006CB44C}" type="presParOf" srcId="{83EA8674-93CF-4ECA-962C-E32EF3196C72}" destId="{4EA87744-041F-4546-99B8-AFD0F76E549E}" srcOrd="0" destOrd="0" presId="urn:microsoft.com/office/officeart/2005/8/layout/hProcess11"/>
    <dgm:cxn modelId="{7CA69B1A-B278-4C53-930D-A769C8A9C0C5}" type="presParOf" srcId="{4EA87744-041F-4546-99B8-AFD0F76E549E}" destId="{92555D7C-BA79-40AB-AEB4-9DF6047BAF06}" srcOrd="0" destOrd="0" presId="urn:microsoft.com/office/officeart/2005/8/layout/hProcess11"/>
    <dgm:cxn modelId="{1E485725-057F-4C85-B3F4-D1131C2B209B}" type="presParOf" srcId="{4EA87744-041F-4546-99B8-AFD0F76E549E}" destId="{1F883994-82B5-4883-84E5-27DEA523696A}" srcOrd="1" destOrd="0" presId="urn:microsoft.com/office/officeart/2005/8/layout/hProcess11"/>
    <dgm:cxn modelId="{7FFE09E0-8C64-4D00-A56C-381CB2960422}" type="presParOf" srcId="{4EA87744-041F-4546-99B8-AFD0F76E549E}" destId="{7BDEDF1D-B731-48F3-82E6-549E9F37DDD3}" srcOrd="2" destOrd="0" presId="urn:microsoft.com/office/officeart/2005/8/layout/hProcess11"/>
    <dgm:cxn modelId="{29E80336-2FB1-475D-9F17-E5EE6B0F1C3F}" type="presParOf" srcId="{83EA8674-93CF-4ECA-962C-E32EF3196C72}" destId="{2B4096E2-5B8D-494C-9868-68BA6E44F7EB}" srcOrd="1" destOrd="0" presId="urn:microsoft.com/office/officeart/2005/8/layout/hProcess11"/>
    <dgm:cxn modelId="{13633AB7-6FF8-49A1-81E2-D7E33BE287EC}" type="presParOf" srcId="{83EA8674-93CF-4ECA-962C-E32EF3196C72}" destId="{14D610B3-38C2-44F7-8FD9-40E31945903B}" srcOrd="2" destOrd="0" presId="urn:microsoft.com/office/officeart/2005/8/layout/hProcess11"/>
    <dgm:cxn modelId="{1A29AB4D-7F73-47A2-B784-497ACE9B8DA5}" type="presParOf" srcId="{14D610B3-38C2-44F7-8FD9-40E31945903B}" destId="{C0A42F7C-715B-4A79-9828-F6AC332F3146}" srcOrd="0" destOrd="0" presId="urn:microsoft.com/office/officeart/2005/8/layout/hProcess11"/>
    <dgm:cxn modelId="{1B995ADC-8039-4B02-AB66-891A8B2CAC98}" type="presParOf" srcId="{14D610B3-38C2-44F7-8FD9-40E31945903B}" destId="{C3811A8C-C5B9-40D6-9371-4FC75134A683}" srcOrd="1" destOrd="0" presId="urn:microsoft.com/office/officeart/2005/8/layout/hProcess11"/>
    <dgm:cxn modelId="{444F7CBF-3FD1-4747-BF58-A25FBF22494B}" type="presParOf" srcId="{14D610B3-38C2-44F7-8FD9-40E31945903B}" destId="{C56CC229-AA67-4139-B9AD-0F42CCBF65C9}" srcOrd="2" destOrd="0" presId="urn:microsoft.com/office/officeart/2005/8/layout/hProcess11"/>
    <dgm:cxn modelId="{7A041772-F4B5-443F-AF8E-F35C1678946B}" type="presParOf" srcId="{83EA8674-93CF-4ECA-962C-E32EF3196C72}" destId="{344176A9-4596-4164-93EE-105F99235EEA}" srcOrd="3" destOrd="0" presId="urn:microsoft.com/office/officeart/2005/8/layout/hProcess11"/>
    <dgm:cxn modelId="{04D8A939-19E9-42E6-99F1-367DB41A6EFA}" type="presParOf" srcId="{83EA8674-93CF-4ECA-962C-E32EF3196C72}" destId="{6D52EC47-EDC5-4D27-9CB9-7B5B93FBBEE1}" srcOrd="4" destOrd="0" presId="urn:microsoft.com/office/officeart/2005/8/layout/hProcess11"/>
    <dgm:cxn modelId="{84C9C0C5-D352-4C1E-93EB-466CEEE9BB8F}" type="presParOf" srcId="{6D52EC47-EDC5-4D27-9CB9-7B5B93FBBEE1}" destId="{D4CDBD6E-3669-4F1C-9CC4-93E35C648322}" srcOrd="0" destOrd="0" presId="urn:microsoft.com/office/officeart/2005/8/layout/hProcess11"/>
    <dgm:cxn modelId="{5A4DC39D-3CF1-4B3D-880C-9F5ED3B1B86D}" type="presParOf" srcId="{6D52EC47-EDC5-4D27-9CB9-7B5B93FBBEE1}" destId="{47A22639-27DB-48B6-8C1A-0E49E17D2CAD}" srcOrd="1" destOrd="0" presId="urn:microsoft.com/office/officeart/2005/8/layout/hProcess11"/>
    <dgm:cxn modelId="{374C72E2-6CED-4CB4-AE78-3F1FC1106A31}" type="presParOf" srcId="{6D52EC47-EDC5-4D27-9CB9-7B5B93FBBEE1}" destId="{04669B89-305A-4E50-B9C3-9B50EC0CAB61}" srcOrd="2" destOrd="0" presId="urn:microsoft.com/office/officeart/2005/8/layout/hProcess11"/>
    <dgm:cxn modelId="{C56C07A4-CBAC-4D8A-9473-ABBF9CFCDECF}" type="presParOf" srcId="{83EA8674-93CF-4ECA-962C-E32EF3196C72}" destId="{8D9FFF2C-2898-47EC-9BFD-28499EE3A7C4}" srcOrd="5" destOrd="0" presId="urn:microsoft.com/office/officeart/2005/8/layout/hProcess11"/>
    <dgm:cxn modelId="{AD064F41-0606-4425-94A3-C09C75D68F84}" type="presParOf" srcId="{83EA8674-93CF-4ECA-962C-E32EF3196C72}" destId="{394B1C5B-C3CB-4BC4-BEEE-05FF4F4A0DFF}" srcOrd="6" destOrd="0" presId="urn:microsoft.com/office/officeart/2005/8/layout/hProcess11"/>
    <dgm:cxn modelId="{F4168EBE-395E-4A9D-96F4-1228E45D0660}" type="presParOf" srcId="{394B1C5B-C3CB-4BC4-BEEE-05FF4F4A0DFF}" destId="{EDA64E7E-39F7-47B6-BE20-7054A81C7ED8}" srcOrd="0" destOrd="0" presId="urn:microsoft.com/office/officeart/2005/8/layout/hProcess11"/>
    <dgm:cxn modelId="{1CD57EC5-8D21-4FD4-B7D4-AA1CADD88639}" type="presParOf" srcId="{394B1C5B-C3CB-4BC4-BEEE-05FF4F4A0DFF}" destId="{0B9460AF-9DA8-4898-B704-60496BEF18AE}" srcOrd="1" destOrd="0" presId="urn:microsoft.com/office/officeart/2005/8/layout/hProcess11"/>
    <dgm:cxn modelId="{D390DFB6-ABEB-4F5D-ADDA-C71256D12FC4}" type="presParOf" srcId="{394B1C5B-C3CB-4BC4-BEEE-05FF4F4A0DFF}" destId="{BFB3F211-7881-4B74-9838-BD092E9281E9}"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9FF93-CDFA-464A-A75F-C45C1317BB84}">
      <dsp:nvSpPr>
        <dsp:cNvPr id="0" name=""/>
        <dsp:cNvSpPr/>
      </dsp:nvSpPr>
      <dsp:spPr>
        <a:xfrm>
          <a:off x="0" y="0"/>
          <a:ext cx="1736783" cy="3548540"/>
        </a:xfrm>
        <a:prstGeom prst="roundRect">
          <a:avLst>
            <a:gd name="adj" fmla="val 10000"/>
          </a:avLst>
        </a:prstGeom>
        <a:solidFill>
          <a:schemeClr val="bg2"/>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Benefits</a:t>
          </a:r>
        </a:p>
      </dsp:txBody>
      <dsp:txXfrm>
        <a:off x="0" y="0"/>
        <a:ext cx="1736783" cy="1064562"/>
      </dsp:txXfrm>
    </dsp:sp>
    <dsp:sp modelId="{103CEA5E-5250-4639-9E00-38A3A72ED0AE}">
      <dsp:nvSpPr>
        <dsp:cNvPr id="0" name=""/>
        <dsp:cNvSpPr/>
      </dsp:nvSpPr>
      <dsp:spPr>
        <a:xfrm>
          <a:off x="174346" y="1065601"/>
          <a:ext cx="1389426" cy="1069933"/>
        </a:xfrm>
        <a:prstGeom prst="roundRect">
          <a:avLst>
            <a:gd name="adj" fmla="val 10000"/>
          </a:avLst>
        </a:prstGeom>
        <a:solidFill>
          <a:schemeClr val="bg1"/>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solidFill>
            </a:rPr>
            <a:t>Robust</a:t>
          </a:r>
        </a:p>
      </dsp:txBody>
      <dsp:txXfrm>
        <a:off x="205683" y="1096938"/>
        <a:ext cx="1326752" cy="1007259"/>
      </dsp:txXfrm>
    </dsp:sp>
    <dsp:sp modelId="{F9442A7B-D862-45EF-AD5E-9A485DD285DC}">
      <dsp:nvSpPr>
        <dsp:cNvPr id="0" name=""/>
        <dsp:cNvSpPr/>
      </dsp:nvSpPr>
      <dsp:spPr>
        <a:xfrm>
          <a:off x="174346" y="2300140"/>
          <a:ext cx="1389426" cy="1069933"/>
        </a:xfrm>
        <a:prstGeom prst="roundRect">
          <a:avLst>
            <a:gd name="adj" fmla="val 10000"/>
          </a:avLst>
        </a:prstGeom>
        <a:solidFill>
          <a:schemeClr val="bg1"/>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solidFill>
            </a:rPr>
            <a:t>Multiple levels available</a:t>
          </a:r>
        </a:p>
      </dsp:txBody>
      <dsp:txXfrm>
        <a:off x="205683" y="2331477"/>
        <a:ext cx="1326752" cy="1007259"/>
      </dsp:txXfrm>
    </dsp:sp>
    <dsp:sp modelId="{44F8A94C-ADB8-4FBD-8B5A-EE7E35D75EE7}">
      <dsp:nvSpPr>
        <dsp:cNvPr id="0" name=""/>
        <dsp:cNvSpPr/>
      </dsp:nvSpPr>
      <dsp:spPr>
        <a:xfrm>
          <a:off x="1867710" y="0"/>
          <a:ext cx="1736783" cy="3548540"/>
        </a:xfrm>
        <a:prstGeom prst="roundRect">
          <a:avLst>
            <a:gd name="adj" fmla="val 10000"/>
          </a:avLst>
        </a:prstGeom>
        <a:solidFill>
          <a:schemeClr val="bg2"/>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2"/>
              </a:solidFill>
              <a:cs typeface="Arial" panose="020B0604020202020204" pitchFamily="34" charset="0"/>
            </a:rPr>
            <a:t>Experience</a:t>
          </a:r>
          <a:endParaRPr lang="en-US" sz="2400" kern="1200" dirty="0"/>
        </a:p>
      </dsp:txBody>
      <dsp:txXfrm>
        <a:off x="1867710" y="0"/>
        <a:ext cx="1736783" cy="1064562"/>
      </dsp:txXfrm>
    </dsp:sp>
    <dsp:sp modelId="{80619A5E-3149-4A6A-8CC9-E452CACC118D}">
      <dsp:nvSpPr>
        <dsp:cNvPr id="0" name=""/>
        <dsp:cNvSpPr/>
      </dsp:nvSpPr>
      <dsp:spPr>
        <a:xfrm>
          <a:off x="2041388" y="1065601"/>
          <a:ext cx="1389426" cy="1069933"/>
        </a:xfrm>
        <a:prstGeom prst="roundRect">
          <a:avLst>
            <a:gd name="adj" fmla="val 10000"/>
          </a:avLst>
        </a:prstGeom>
        <a:solidFill>
          <a:schemeClr val="bg1"/>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solidFill>
            </a:rPr>
            <a:t>Flexible table options</a:t>
          </a:r>
        </a:p>
      </dsp:txBody>
      <dsp:txXfrm>
        <a:off x="2072725" y="1096938"/>
        <a:ext cx="1326752" cy="1007259"/>
      </dsp:txXfrm>
    </dsp:sp>
    <dsp:sp modelId="{B141C6B4-22BD-40B9-A028-74CD3F8BBE78}">
      <dsp:nvSpPr>
        <dsp:cNvPr id="0" name=""/>
        <dsp:cNvSpPr/>
      </dsp:nvSpPr>
      <dsp:spPr>
        <a:xfrm>
          <a:off x="2041388" y="2300140"/>
          <a:ext cx="1389426" cy="1069933"/>
        </a:xfrm>
        <a:prstGeom prst="roundRect">
          <a:avLst>
            <a:gd name="adj" fmla="val 10000"/>
          </a:avLst>
        </a:prstGeom>
        <a:solidFill>
          <a:schemeClr val="bg1"/>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solidFill>
            </a:rPr>
            <a:t>See all changes made</a:t>
          </a:r>
        </a:p>
      </dsp:txBody>
      <dsp:txXfrm>
        <a:off x="2072725" y="2331477"/>
        <a:ext cx="1326752" cy="1007259"/>
      </dsp:txXfrm>
    </dsp:sp>
    <dsp:sp modelId="{EF468167-C67C-49C2-839A-C622F06CAB6F}">
      <dsp:nvSpPr>
        <dsp:cNvPr id="0" name=""/>
        <dsp:cNvSpPr/>
      </dsp:nvSpPr>
      <dsp:spPr>
        <a:xfrm>
          <a:off x="3734752" y="0"/>
          <a:ext cx="1736783" cy="3548540"/>
        </a:xfrm>
        <a:prstGeom prst="roundRect">
          <a:avLst>
            <a:gd name="adj" fmla="val 10000"/>
          </a:avLst>
        </a:prstGeom>
        <a:solidFill>
          <a:schemeClr val="bg2"/>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2"/>
              </a:solidFill>
              <a:cs typeface="Arial" panose="020B0604020202020204" pitchFamily="34" charset="0"/>
            </a:rPr>
            <a:t>Features</a:t>
          </a:r>
          <a:endParaRPr lang="en-US" sz="2400" kern="1200" dirty="0"/>
        </a:p>
      </dsp:txBody>
      <dsp:txXfrm>
        <a:off x="3734752" y="0"/>
        <a:ext cx="1736783" cy="1064562"/>
      </dsp:txXfrm>
    </dsp:sp>
    <dsp:sp modelId="{827D641A-6E1B-462B-82A1-481C9617923D}">
      <dsp:nvSpPr>
        <dsp:cNvPr id="0" name=""/>
        <dsp:cNvSpPr/>
      </dsp:nvSpPr>
      <dsp:spPr>
        <a:xfrm>
          <a:off x="3908430" y="1065601"/>
          <a:ext cx="1389426" cy="1069933"/>
        </a:xfrm>
        <a:prstGeom prst="roundRect">
          <a:avLst>
            <a:gd name="adj" fmla="val 10000"/>
          </a:avLst>
        </a:prstGeom>
        <a:solidFill>
          <a:schemeClr val="bg1"/>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solidFill>
            </a:rPr>
            <a:t>Compare multiple reports</a:t>
          </a:r>
        </a:p>
      </dsp:txBody>
      <dsp:txXfrm>
        <a:off x="3939767" y="1096938"/>
        <a:ext cx="1326752" cy="1007259"/>
      </dsp:txXfrm>
    </dsp:sp>
    <dsp:sp modelId="{913ED80F-749A-4D6D-9FF6-2B22F5135659}">
      <dsp:nvSpPr>
        <dsp:cNvPr id="0" name=""/>
        <dsp:cNvSpPr/>
      </dsp:nvSpPr>
      <dsp:spPr>
        <a:xfrm>
          <a:off x="3908430" y="2300140"/>
          <a:ext cx="1389426" cy="1069933"/>
        </a:xfrm>
        <a:prstGeom prst="roundRect">
          <a:avLst>
            <a:gd name="adj" fmla="val 10000"/>
          </a:avLst>
        </a:prstGeom>
        <a:solidFill>
          <a:schemeClr val="bg1"/>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baseline="0" dirty="0">
              <a:solidFill>
                <a:schemeClr val="tx2"/>
              </a:solidFill>
            </a:rPr>
            <a:t>Group and pivot in the table</a:t>
          </a:r>
        </a:p>
      </dsp:txBody>
      <dsp:txXfrm>
        <a:off x="3939767" y="2331477"/>
        <a:ext cx="1326752" cy="10072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9FF93-CDFA-464A-A75F-C45C1317BB84}">
      <dsp:nvSpPr>
        <dsp:cNvPr id="0" name=""/>
        <dsp:cNvSpPr/>
      </dsp:nvSpPr>
      <dsp:spPr>
        <a:xfrm>
          <a:off x="667" y="0"/>
          <a:ext cx="1736783" cy="3548540"/>
        </a:xfrm>
        <a:prstGeom prst="roundRect">
          <a:avLst>
            <a:gd name="adj" fmla="val 10000"/>
          </a:avLst>
        </a:prstGeom>
        <a:solidFill>
          <a:schemeClr val="bg2"/>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2"/>
              </a:solidFill>
              <a:cs typeface="Arial" panose="020B0604020202020204" pitchFamily="34" charset="0"/>
            </a:rPr>
            <a:t>Benefits</a:t>
          </a:r>
          <a:endParaRPr lang="en-US" sz="2400" kern="1200" dirty="0"/>
        </a:p>
      </dsp:txBody>
      <dsp:txXfrm>
        <a:off x="667" y="0"/>
        <a:ext cx="1736783" cy="1064562"/>
      </dsp:txXfrm>
    </dsp:sp>
    <dsp:sp modelId="{103CEA5E-5250-4639-9E00-38A3A72ED0AE}">
      <dsp:nvSpPr>
        <dsp:cNvPr id="0" name=""/>
        <dsp:cNvSpPr/>
      </dsp:nvSpPr>
      <dsp:spPr>
        <a:xfrm>
          <a:off x="174346" y="1065601"/>
          <a:ext cx="1389426" cy="1069933"/>
        </a:xfrm>
        <a:prstGeom prst="roundRect">
          <a:avLst>
            <a:gd name="adj" fmla="val 10000"/>
          </a:avLst>
        </a:prstGeom>
        <a:solidFill>
          <a:schemeClr val="bg1"/>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baseline="0" dirty="0">
              <a:solidFill>
                <a:schemeClr val="tx2"/>
              </a:solidFill>
            </a:rPr>
            <a:t>Quickly review one report</a:t>
          </a:r>
        </a:p>
      </dsp:txBody>
      <dsp:txXfrm>
        <a:off x="205683" y="1096938"/>
        <a:ext cx="1326752" cy="1007259"/>
      </dsp:txXfrm>
    </dsp:sp>
    <dsp:sp modelId="{F9442A7B-D862-45EF-AD5E-9A485DD285DC}">
      <dsp:nvSpPr>
        <dsp:cNvPr id="0" name=""/>
        <dsp:cNvSpPr/>
      </dsp:nvSpPr>
      <dsp:spPr>
        <a:xfrm>
          <a:off x="174346" y="2300140"/>
          <a:ext cx="1389426" cy="1069933"/>
        </a:xfrm>
        <a:prstGeom prst="roundRect">
          <a:avLst>
            <a:gd name="adj" fmla="val 10000"/>
          </a:avLst>
        </a:prstGeom>
        <a:solidFill>
          <a:schemeClr val="bg1"/>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baseline="0" dirty="0">
              <a:solidFill>
                <a:schemeClr val="tx2"/>
              </a:solidFill>
            </a:rPr>
            <a:t>Clear  summary options</a:t>
          </a:r>
        </a:p>
      </dsp:txBody>
      <dsp:txXfrm>
        <a:off x="205683" y="2331477"/>
        <a:ext cx="1326752" cy="1007259"/>
      </dsp:txXfrm>
    </dsp:sp>
    <dsp:sp modelId="{44F8A94C-ADB8-4FBD-8B5A-EE7E35D75EE7}">
      <dsp:nvSpPr>
        <dsp:cNvPr id="0" name=""/>
        <dsp:cNvSpPr/>
      </dsp:nvSpPr>
      <dsp:spPr>
        <a:xfrm>
          <a:off x="1867710" y="0"/>
          <a:ext cx="1736783" cy="3548540"/>
        </a:xfrm>
        <a:prstGeom prst="roundRect">
          <a:avLst>
            <a:gd name="adj" fmla="val 10000"/>
          </a:avLst>
        </a:prstGeom>
        <a:solidFill>
          <a:schemeClr val="bg2"/>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2"/>
              </a:solidFill>
              <a:cs typeface="Arial" panose="020B0604020202020204" pitchFamily="34" charset="0"/>
            </a:rPr>
            <a:t>Experience</a:t>
          </a:r>
          <a:endParaRPr lang="en-US" sz="2400" kern="1200" dirty="0"/>
        </a:p>
      </dsp:txBody>
      <dsp:txXfrm>
        <a:off x="1867710" y="0"/>
        <a:ext cx="1736783" cy="1064562"/>
      </dsp:txXfrm>
    </dsp:sp>
    <dsp:sp modelId="{80619A5E-3149-4A6A-8CC9-E452CACC118D}">
      <dsp:nvSpPr>
        <dsp:cNvPr id="0" name=""/>
        <dsp:cNvSpPr/>
      </dsp:nvSpPr>
      <dsp:spPr>
        <a:xfrm>
          <a:off x="2041388" y="1065601"/>
          <a:ext cx="1389426" cy="1069933"/>
        </a:xfrm>
        <a:prstGeom prst="roundRect">
          <a:avLst>
            <a:gd name="adj" fmla="val 10000"/>
          </a:avLst>
        </a:prstGeom>
        <a:solidFill>
          <a:schemeClr val="bg1"/>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solidFill>
            </a:rPr>
            <a:t>Simple and easy to learn</a:t>
          </a:r>
        </a:p>
      </dsp:txBody>
      <dsp:txXfrm>
        <a:off x="2072725" y="1096938"/>
        <a:ext cx="1326752" cy="1007259"/>
      </dsp:txXfrm>
    </dsp:sp>
    <dsp:sp modelId="{B141C6B4-22BD-40B9-A028-74CD3F8BBE78}">
      <dsp:nvSpPr>
        <dsp:cNvPr id="0" name=""/>
        <dsp:cNvSpPr/>
      </dsp:nvSpPr>
      <dsp:spPr>
        <a:xfrm>
          <a:off x="2041388" y="2300140"/>
          <a:ext cx="1389426" cy="1069933"/>
        </a:xfrm>
        <a:prstGeom prst="roundRect">
          <a:avLst>
            <a:gd name="adj" fmla="val 10000"/>
          </a:avLst>
        </a:prstGeom>
        <a:solidFill>
          <a:schemeClr val="bg1"/>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solidFill>
            </a:rPr>
            <a:t>Faster model building</a:t>
          </a:r>
        </a:p>
      </dsp:txBody>
      <dsp:txXfrm>
        <a:off x="2072725" y="2331477"/>
        <a:ext cx="1326752" cy="1007259"/>
      </dsp:txXfrm>
    </dsp:sp>
    <dsp:sp modelId="{EF468167-C67C-49C2-839A-C622F06CAB6F}">
      <dsp:nvSpPr>
        <dsp:cNvPr id="0" name=""/>
        <dsp:cNvSpPr/>
      </dsp:nvSpPr>
      <dsp:spPr>
        <a:xfrm>
          <a:off x="3734752" y="0"/>
          <a:ext cx="1736783" cy="3548540"/>
        </a:xfrm>
        <a:prstGeom prst="roundRect">
          <a:avLst>
            <a:gd name="adj" fmla="val 10000"/>
          </a:avLst>
        </a:prstGeom>
        <a:solidFill>
          <a:schemeClr val="bg2"/>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2"/>
              </a:solidFill>
              <a:cs typeface="Arial" panose="020B0604020202020204" pitchFamily="34" charset="0"/>
            </a:rPr>
            <a:t>Features</a:t>
          </a:r>
          <a:endParaRPr lang="en-US" sz="2400" kern="1200" dirty="0"/>
        </a:p>
      </dsp:txBody>
      <dsp:txXfrm>
        <a:off x="3734752" y="0"/>
        <a:ext cx="1736783" cy="1064562"/>
      </dsp:txXfrm>
    </dsp:sp>
    <dsp:sp modelId="{827D641A-6E1B-462B-82A1-481C9617923D}">
      <dsp:nvSpPr>
        <dsp:cNvPr id="0" name=""/>
        <dsp:cNvSpPr/>
      </dsp:nvSpPr>
      <dsp:spPr>
        <a:xfrm>
          <a:off x="3908430" y="1065601"/>
          <a:ext cx="1389426" cy="1069933"/>
        </a:xfrm>
        <a:prstGeom prst="roundRect">
          <a:avLst>
            <a:gd name="adj" fmla="val 10000"/>
          </a:avLst>
        </a:prstGeom>
        <a:solidFill>
          <a:schemeClr val="bg1"/>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solidFill>
            </a:rPr>
            <a:t>Able to print Summary</a:t>
          </a:r>
        </a:p>
      </dsp:txBody>
      <dsp:txXfrm>
        <a:off x="3939767" y="1096938"/>
        <a:ext cx="1326752" cy="1007259"/>
      </dsp:txXfrm>
    </dsp:sp>
    <dsp:sp modelId="{DAF08508-6895-4B5B-8F0A-4D58A2121B51}">
      <dsp:nvSpPr>
        <dsp:cNvPr id="0" name=""/>
        <dsp:cNvSpPr/>
      </dsp:nvSpPr>
      <dsp:spPr>
        <a:xfrm>
          <a:off x="3908430" y="2300140"/>
          <a:ext cx="1389426" cy="1069933"/>
        </a:xfrm>
        <a:prstGeom prst="roundRect">
          <a:avLst>
            <a:gd name="adj" fmla="val 10000"/>
          </a:avLst>
        </a:prstGeom>
        <a:solidFill>
          <a:schemeClr val="bg1"/>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solidFill>
              <a:cs typeface="Arial" panose="020B0604020202020204" pitchFamily="34" charset="0"/>
            </a:rPr>
            <a:t>Easy Export to Excel</a:t>
          </a:r>
          <a:endParaRPr lang="en-US" sz="2000" kern="1200" dirty="0">
            <a:solidFill>
              <a:schemeClr val="tx2"/>
            </a:solidFill>
          </a:endParaRPr>
        </a:p>
      </dsp:txBody>
      <dsp:txXfrm>
        <a:off x="3939767" y="2331477"/>
        <a:ext cx="1326752" cy="10072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A1C17-F54C-4AA3-BBE2-E1E9970961A2}">
      <dsp:nvSpPr>
        <dsp:cNvPr id="0" name=""/>
        <dsp:cNvSpPr/>
      </dsp:nvSpPr>
      <dsp:spPr>
        <a:xfrm>
          <a:off x="0" y="2605772"/>
          <a:ext cx="1643743" cy="855272"/>
        </a:xfrm>
        <a:prstGeom prst="rect">
          <a:avLst/>
        </a:prstGeom>
        <a:solidFill>
          <a:schemeClr val="accent1">
            <a:lumMod val="75000"/>
          </a:schemeClr>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903" tIns="142240" rIns="116903" bIns="142240" numCol="1" spcCol="1270" anchor="ctr" anchorCtr="0">
          <a:noAutofit/>
        </a:bodyPr>
        <a:lstStyle/>
        <a:p>
          <a:pPr marL="0" lvl="0" indent="0" algn="ctr" defTabSz="889000">
            <a:lnSpc>
              <a:spcPct val="90000"/>
            </a:lnSpc>
            <a:spcBef>
              <a:spcPct val="0"/>
            </a:spcBef>
            <a:spcAft>
              <a:spcPct val="35000"/>
            </a:spcAft>
            <a:buNone/>
          </a:pPr>
          <a:r>
            <a:rPr lang="en-US" sz="2000" kern="1200" dirty="0"/>
            <a:t>MORE ACCURATE</a:t>
          </a:r>
        </a:p>
      </dsp:txBody>
      <dsp:txXfrm>
        <a:off x="0" y="2605772"/>
        <a:ext cx="1643743" cy="855272"/>
      </dsp:txXfrm>
    </dsp:sp>
    <dsp:sp modelId="{BFF3A099-991E-4C39-A76D-B1A15F6185FC}">
      <dsp:nvSpPr>
        <dsp:cNvPr id="0" name=""/>
        <dsp:cNvSpPr/>
      </dsp:nvSpPr>
      <dsp:spPr>
        <a:xfrm>
          <a:off x="1643743" y="2605772"/>
          <a:ext cx="4931229" cy="855272"/>
        </a:xfrm>
        <a:prstGeom prst="rect">
          <a:avLst/>
        </a:prstGeom>
        <a:solidFill>
          <a:schemeClr val="bg2">
            <a:alpha val="90000"/>
          </a:schemeClr>
        </a:solidFill>
        <a:ln w="22225"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00029" tIns="203200" rIns="100029" bIns="203200" numCol="1" spcCol="1270" anchor="ctr" anchorCtr="0">
          <a:noAutofit/>
        </a:bodyPr>
        <a:lstStyle/>
        <a:p>
          <a:pPr marL="0" lvl="0" indent="0" algn="l" defTabSz="711200">
            <a:lnSpc>
              <a:spcPct val="90000"/>
            </a:lnSpc>
            <a:spcBef>
              <a:spcPct val="0"/>
            </a:spcBef>
            <a:spcAft>
              <a:spcPct val="35000"/>
            </a:spcAft>
            <a:buNone/>
          </a:pPr>
          <a:r>
            <a:rPr lang="en-US" sz="1600" kern="1200" dirty="0"/>
            <a:t>After you do this, are you still off and have to recheck some or all of those reports?</a:t>
          </a:r>
        </a:p>
      </dsp:txBody>
      <dsp:txXfrm>
        <a:off x="1643743" y="2605772"/>
        <a:ext cx="4931229" cy="855272"/>
      </dsp:txXfrm>
    </dsp:sp>
    <dsp:sp modelId="{B572971A-69E2-4612-9AE9-2D297FC1D105}">
      <dsp:nvSpPr>
        <dsp:cNvPr id="0" name=""/>
        <dsp:cNvSpPr/>
      </dsp:nvSpPr>
      <dsp:spPr>
        <a:xfrm rot="10800000">
          <a:off x="0" y="1303192"/>
          <a:ext cx="1643743" cy="1315409"/>
        </a:xfrm>
        <a:prstGeom prst="upArrowCallout">
          <a:avLst>
            <a:gd name="adj1" fmla="val 5000"/>
            <a:gd name="adj2" fmla="val 10000"/>
            <a:gd name="adj3" fmla="val 15000"/>
            <a:gd name="adj4" fmla="val 64977"/>
          </a:avLst>
        </a:prstGeom>
        <a:solidFill>
          <a:schemeClr val="accent1">
            <a:lumMod val="75000"/>
          </a:schemeClr>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903" tIns="142240" rIns="116903" bIns="142240" numCol="1" spcCol="1270" anchor="ctr" anchorCtr="0">
          <a:noAutofit/>
        </a:bodyPr>
        <a:lstStyle/>
        <a:p>
          <a:pPr marL="0" lvl="0" indent="0" algn="ctr" defTabSz="889000">
            <a:lnSpc>
              <a:spcPct val="90000"/>
            </a:lnSpc>
            <a:spcBef>
              <a:spcPct val="0"/>
            </a:spcBef>
            <a:spcAft>
              <a:spcPct val="35000"/>
            </a:spcAft>
            <a:buNone/>
          </a:pPr>
          <a:r>
            <a:rPr lang="en-US" sz="2000" kern="1200" dirty="0"/>
            <a:t>LESS TIME</a:t>
          </a:r>
        </a:p>
      </dsp:txBody>
      <dsp:txXfrm rot="-10800000">
        <a:off x="0" y="1303192"/>
        <a:ext cx="1643743" cy="855016"/>
      </dsp:txXfrm>
    </dsp:sp>
    <dsp:sp modelId="{9B56BC1C-DD08-4C02-A4B7-C2C2F8FB002B}">
      <dsp:nvSpPr>
        <dsp:cNvPr id="0" name=""/>
        <dsp:cNvSpPr/>
      </dsp:nvSpPr>
      <dsp:spPr>
        <a:xfrm>
          <a:off x="1643743" y="1303192"/>
          <a:ext cx="4931229" cy="855016"/>
        </a:xfrm>
        <a:prstGeom prst="rect">
          <a:avLst/>
        </a:prstGeom>
        <a:solidFill>
          <a:schemeClr val="bg2">
            <a:alpha val="90000"/>
          </a:schemeClr>
        </a:solidFill>
        <a:ln w="22225"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00029" tIns="203200" rIns="100029" bIns="203200" numCol="1" spcCol="1270" anchor="ctr" anchorCtr="0">
          <a:noAutofit/>
        </a:bodyPr>
        <a:lstStyle/>
        <a:p>
          <a:pPr marL="0" lvl="0" indent="0" algn="l" defTabSz="711200">
            <a:lnSpc>
              <a:spcPct val="90000"/>
            </a:lnSpc>
            <a:spcBef>
              <a:spcPct val="0"/>
            </a:spcBef>
            <a:spcAft>
              <a:spcPct val="35000"/>
            </a:spcAft>
            <a:buNone/>
          </a:pPr>
          <a:r>
            <a:rPr lang="en-US" sz="1600" kern="1200" dirty="0"/>
            <a:t>Do you spend hours (or days) looking for an error or variation? </a:t>
          </a:r>
        </a:p>
      </dsp:txBody>
      <dsp:txXfrm>
        <a:off x="1643743" y="1303192"/>
        <a:ext cx="4931229" cy="855016"/>
      </dsp:txXfrm>
    </dsp:sp>
    <dsp:sp modelId="{B0EECA9C-951C-4D9E-8CEE-394BCB22CEF0}">
      <dsp:nvSpPr>
        <dsp:cNvPr id="0" name=""/>
        <dsp:cNvSpPr/>
      </dsp:nvSpPr>
      <dsp:spPr>
        <a:xfrm rot="10800000">
          <a:off x="0" y="611"/>
          <a:ext cx="1643743" cy="1315409"/>
        </a:xfrm>
        <a:prstGeom prst="upArrowCallout">
          <a:avLst>
            <a:gd name="adj1" fmla="val 5000"/>
            <a:gd name="adj2" fmla="val 10000"/>
            <a:gd name="adj3" fmla="val 15000"/>
            <a:gd name="adj4" fmla="val 64977"/>
          </a:avLst>
        </a:prstGeom>
        <a:solidFill>
          <a:schemeClr val="accent1">
            <a:lumMod val="75000"/>
          </a:schemeClr>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903" tIns="142240" rIns="116903" bIns="142240" numCol="1" spcCol="1270" anchor="ctr" anchorCtr="0">
          <a:noAutofit/>
        </a:bodyPr>
        <a:lstStyle/>
        <a:p>
          <a:pPr marL="0" lvl="0" indent="0" algn="ctr" defTabSz="889000">
            <a:lnSpc>
              <a:spcPct val="90000"/>
            </a:lnSpc>
            <a:spcBef>
              <a:spcPct val="0"/>
            </a:spcBef>
            <a:spcAft>
              <a:spcPct val="35000"/>
            </a:spcAft>
            <a:buNone/>
          </a:pPr>
          <a:r>
            <a:rPr lang="en-US" sz="2000" kern="1200" dirty="0"/>
            <a:t>LESS PAPER</a:t>
          </a:r>
        </a:p>
      </dsp:txBody>
      <dsp:txXfrm rot="-10800000">
        <a:off x="0" y="611"/>
        <a:ext cx="1643743" cy="855016"/>
      </dsp:txXfrm>
    </dsp:sp>
    <dsp:sp modelId="{74B3C4B7-20AD-4945-8126-5056D9CFA6CE}">
      <dsp:nvSpPr>
        <dsp:cNvPr id="0" name=""/>
        <dsp:cNvSpPr/>
      </dsp:nvSpPr>
      <dsp:spPr>
        <a:xfrm>
          <a:off x="1643743" y="611"/>
          <a:ext cx="4931229" cy="855016"/>
        </a:xfrm>
        <a:prstGeom prst="rect">
          <a:avLst/>
        </a:prstGeom>
        <a:solidFill>
          <a:schemeClr val="bg2">
            <a:alpha val="90000"/>
          </a:schemeClr>
        </a:solidFill>
        <a:ln w="22225"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00029" tIns="203200" rIns="100029" bIns="203200" numCol="1" spcCol="1270" anchor="ctr" anchorCtr="0">
          <a:noAutofit/>
        </a:bodyPr>
        <a:lstStyle/>
        <a:p>
          <a:pPr marL="0" lvl="0" indent="0" algn="l" defTabSz="711200">
            <a:lnSpc>
              <a:spcPct val="90000"/>
            </a:lnSpc>
            <a:spcBef>
              <a:spcPct val="0"/>
            </a:spcBef>
            <a:spcAft>
              <a:spcPct val="35000"/>
            </a:spcAft>
            <a:buNone/>
          </a:pPr>
          <a:r>
            <a:rPr lang="en-US" sz="1600" kern="1200" dirty="0"/>
            <a:t>Do you print out 3 years of 6 reports to highlight, review, just to make a list of the needed corrections?</a:t>
          </a:r>
        </a:p>
      </dsp:txBody>
      <dsp:txXfrm>
        <a:off x="1643743" y="611"/>
        <a:ext cx="4931229" cy="8550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DD0FD-ECB6-41E5-AF2A-F2F58B8FF0CC}">
      <dsp:nvSpPr>
        <dsp:cNvPr id="0" name=""/>
        <dsp:cNvSpPr/>
      </dsp:nvSpPr>
      <dsp:spPr>
        <a:xfrm>
          <a:off x="4046516" y="1661902"/>
          <a:ext cx="541795" cy="561244"/>
        </a:xfrm>
        <a:custGeom>
          <a:avLst/>
          <a:gdLst/>
          <a:ahLst/>
          <a:cxnLst/>
          <a:rect l="0" t="0" r="0" b="0"/>
          <a:pathLst>
            <a:path>
              <a:moveTo>
                <a:pt x="541795" y="0"/>
              </a:moveTo>
              <a:lnTo>
                <a:pt x="541795" y="561244"/>
              </a:lnTo>
              <a:lnTo>
                <a:pt x="0" y="561244"/>
              </a:lnTo>
            </a:path>
          </a:pathLst>
        </a:custGeom>
        <a:noFill/>
        <a:ln w="22225" cap="rnd"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48ED6D62-F07A-4A38-A956-722CA63B8424}">
      <dsp:nvSpPr>
        <dsp:cNvPr id="0" name=""/>
        <dsp:cNvSpPr/>
      </dsp:nvSpPr>
      <dsp:spPr>
        <a:xfrm>
          <a:off x="8002171" y="3508637"/>
          <a:ext cx="195077" cy="1521605"/>
        </a:xfrm>
        <a:custGeom>
          <a:avLst/>
          <a:gdLst/>
          <a:ahLst/>
          <a:cxnLst/>
          <a:rect l="0" t="0" r="0" b="0"/>
          <a:pathLst>
            <a:path>
              <a:moveTo>
                <a:pt x="0" y="0"/>
              </a:moveTo>
              <a:lnTo>
                <a:pt x="0" y="1521605"/>
              </a:lnTo>
              <a:lnTo>
                <a:pt x="195077" y="1521605"/>
              </a:lnTo>
            </a:path>
          </a:pathLst>
        </a:custGeom>
        <a:noFill/>
        <a:ln w="22225" cap="rnd" cmpd="sng" algn="ctr">
          <a:solidFill>
            <a:srgbClr val="BFBFBF"/>
          </a:solidFill>
          <a:prstDash val="solid"/>
        </a:ln>
        <a:effectLst/>
      </dsp:spPr>
      <dsp:style>
        <a:lnRef idx="2">
          <a:scrgbClr r="0" g="0" b="0"/>
        </a:lnRef>
        <a:fillRef idx="0">
          <a:scrgbClr r="0" g="0" b="0"/>
        </a:fillRef>
        <a:effectRef idx="0">
          <a:scrgbClr r="0" g="0" b="0"/>
        </a:effectRef>
        <a:fontRef idx="minor"/>
      </dsp:style>
    </dsp:sp>
    <dsp:sp modelId="{10512857-0B57-4DDB-B454-36099BB08B17}">
      <dsp:nvSpPr>
        <dsp:cNvPr id="0" name=""/>
        <dsp:cNvSpPr/>
      </dsp:nvSpPr>
      <dsp:spPr>
        <a:xfrm>
          <a:off x="8002171" y="3508637"/>
          <a:ext cx="199064" cy="587847"/>
        </a:xfrm>
        <a:custGeom>
          <a:avLst/>
          <a:gdLst/>
          <a:ahLst/>
          <a:cxnLst/>
          <a:rect l="0" t="0" r="0" b="0"/>
          <a:pathLst>
            <a:path>
              <a:moveTo>
                <a:pt x="0" y="0"/>
              </a:moveTo>
              <a:lnTo>
                <a:pt x="0" y="587847"/>
              </a:lnTo>
              <a:lnTo>
                <a:pt x="199064" y="587847"/>
              </a:lnTo>
            </a:path>
          </a:pathLst>
        </a:custGeom>
        <a:noFill/>
        <a:ln w="22225" cap="rnd"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572E9595-B62C-4B11-8CC9-533A5F64055C}">
      <dsp:nvSpPr>
        <dsp:cNvPr id="0" name=""/>
        <dsp:cNvSpPr/>
      </dsp:nvSpPr>
      <dsp:spPr>
        <a:xfrm>
          <a:off x="4588312" y="1661902"/>
          <a:ext cx="3934066" cy="1196476"/>
        </a:xfrm>
        <a:custGeom>
          <a:avLst/>
          <a:gdLst/>
          <a:ahLst/>
          <a:cxnLst/>
          <a:rect l="0" t="0" r="0" b="0"/>
          <a:pathLst>
            <a:path>
              <a:moveTo>
                <a:pt x="0" y="0"/>
              </a:moveTo>
              <a:lnTo>
                <a:pt x="0" y="1059921"/>
              </a:lnTo>
              <a:lnTo>
                <a:pt x="3934066" y="1059921"/>
              </a:lnTo>
              <a:lnTo>
                <a:pt x="3934066" y="1196476"/>
              </a:lnTo>
            </a:path>
          </a:pathLst>
        </a:custGeom>
        <a:noFill/>
        <a:ln w="22225" cap="rnd"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08EED2D6-4336-43AD-A15F-46A46AE07788}">
      <dsp:nvSpPr>
        <dsp:cNvPr id="0" name=""/>
        <dsp:cNvSpPr/>
      </dsp:nvSpPr>
      <dsp:spPr>
        <a:xfrm>
          <a:off x="6428544" y="3508637"/>
          <a:ext cx="195077" cy="1521605"/>
        </a:xfrm>
        <a:custGeom>
          <a:avLst/>
          <a:gdLst/>
          <a:ahLst/>
          <a:cxnLst/>
          <a:rect l="0" t="0" r="0" b="0"/>
          <a:pathLst>
            <a:path>
              <a:moveTo>
                <a:pt x="0" y="0"/>
              </a:moveTo>
              <a:lnTo>
                <a:pt x="0" y="1521605"/>
              </a:lnTo>
              <a:lnTo>
                <a:pt x="195077" y="1521605"/>
              </a:lnTo>
            </a:path>
          </a:pathLst>
        </a:custGeom>
        <a:noFill/>
        <a:ln w="22225" cap="rnd"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D670FBEC-1DF2-430B-8C23-69D8803583D9}">
      <dsp:nvSpPr>
        <dsp:cNvPr id="0" name=""/>
        <dsp:cNvSpPr/>
      </dsp:nvSpPr>
      <dsp:spPr>
        <a:xfrm>
          <a:off x="6428544" y="3508637"/>
          <a:ext cx="195077" cy="598238"/>
        </a:xfrm>
        <a:custGeom>
          <a:avLst/>
          <a:gdLst/>
          <a:ahLst/>
          <a:cxnLst/>
          <a:rect l="0" t="0" r="0" b="0"/>
          <a:pathLst>
            <a:path>
              <a:moveTo>
                <a:pt x="0" y="0"/>
              </a:moveTo>
              <a:lnTo>
                <a:pt x="0" y="598238"/>
              </a:lnTo>
              <a:lnTo>
                <a:pt x="195077" y="598238"/>
              </a:lnTo>
            </a:path>
          </a:pathLst>
        </a:custGeom>
        <a:noFill/>
        <a:ln w="22225" cap="rnd"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21E31310-3922-4953-9D33-E4E289D213CC}">
      <dsp:nvSpPr>
        <dsp:cNvPr id="0" name=""/>
        <dsp:cNvSpPr/>
      </dsp:nvSpPr>
      <dsp:spPr>
        <a:xfrm>
          <a:off x="4588312" y="1661902"/>
          <a:ext cx="2360439" cy="1196476"/>
        </a:xfrm>
        <a:custGeom>
          <a:avLst/>
          <a:gdLst/>
          <a:ahLst/>
          <a:cxnLst/>
          <a:rect l="0" t="0" r="0" b="0"/>
          <a:pathLst>
            <a:path>
              <a:moveTo>
                <a:pt x="0" y="0"/>
              </a:moveTo>
              <a:lnTo>
                <a:pt x="0" y="1059921"/>
              </a:lnTo>
              <a:lnTo>
                <a:pt x="2360439" y="1059921"/>
              </a:lnTo>
              <a:lnTo>
                <a:pt x="2360439" y="1196476"/>
              </a:lnTo>
            </a:path>
          </a:pathLst>
        </a:custGeom>
        <a:noFill/>
        <a:ln w="22225" cap="rnd"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AAB20E82-75D3-4A70-A5F8-7F22D99A618D}">
      <dsp:nvSpPr>
        <dsp:cNvPr id="0" name=""/>
        <dsp:cNvSpPr/>
      </dsp:nvSpPr>
      <dsp:spPr>
        <a:xfrm>
          <a:off x="4854918" y="3508637"/>
          <a:ext cx="195077" cy="598238"/>
        </a:xfrm>
        <a:custGeom>
          <a:avLst/>
          <a:gdLst/>
          <a:ahLst/>
          <a:cxnLst/>
          <a:rect l="0" t="0" r="0" b="0"/>
          <a:pathLst>
            <a:path>
              <a:moveTo>
                <a:pt x="0" y="0"/>
              </a:moveTo>
              <a:lnTo>
                <a:pt x="0" y="598238"/>
              </a:lnTo>
              <a:lnTo>
                <a:pt x="195077" y="598238"/>
              </a:lnTo>
            </a:path>
          </a:pathLst>
        </a:custGeom>
        <a:noFill/>
        <a:ln w="22225" cap="rnd"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1CA6E809-E306-4E5E-ABB8-D4C0D0790172}">
      <dsp:nvSpPr>
        <dsp:cNvPr id="0" name=""/>
        <dsp:cNvSpPr/>
      </dsp:nvSpPr>
      <dsp:spPr>
        <a:xfrm>
          <a:off x="4588312" y="1661902"/>
          <a:ext cx="786813" cy="1196476"/>
        </a:xfrm>
        <a:custGeom>
          <a:avLst/>
          <a:gdLst/>
          <a:ahLst/>
          <a:cxnLst/>
          <a:rect l="0" t="0" r="0" b="0"/>
          <a:pathLst>
            <a:path>
              <a:moveTo>
                <a:pt x="0" y="0"/>
              </a:moveTo>
              <a:lnTo>
                <a:pt x="0" y="1059921"/>
              </a:lnTo>
              <a:lnTo>
                <a:pt x="786813" y="1059921"/>
              </a:lnTo>
              <a:lnTo>
                <a:pt x="786813" y="1196476"/>
              </a:lnTo>
            </a:path>
          </a:pathLst>
        </a:custGeom>
        <a:noFill/>
        <a:ln w="22225" cap="rnd"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34C30591-8811-4B8B-A825-A3AB93DCA722}">
      <dsp:nvSpPr>
        <dsp:cNvPr id="0" name=""/>
        <dsp:cNvSpPr/>
      </dsp:nvSpPr>
      <dsp:spPr>
        <a:xfrm>
          <a:off x="3281291" y="3508637"/>
          <a:ext cx="195077" cy="1521605"/>
        </a:xfrm>
        <a:custGeom>
          <a:avLst/>
          <a:gdLst/>
          <a:ahLst/>
          <a:cxnLst/>
          <a:rect l="0" t="0" r="0" b="0"/>
          <a:pathLst>
            <a:path>
              <a:moveTo>
                <a:pt x="0" y="0"/>
              </a:moveTo>
              <a:lnTo>
                <a:pt x="0" y="1521605"/>
              </a:lnTo>
              <a:lnTo>
                <a:pt x="195077" y="1521605"/>
              </a:lnTo>
            </a:path>
          </a:pathLst>
        </a:custGeom>
        <a:noFill/>
        <a:ln w="22225" cap="rnd" cmpd="sng" algn="ctr">
          <a:solidFill>
            <a:srgbClr val="A6A6A6"/>
          </a:solidFill>
          <a:prstDash val="solid"/>
        </a:ln>
        <a:effectLst/>
      </dsp:spPr>
      <dsp:style>
        <a:lnRef idx="2">
          <a:scrgbClr r="0" g="0" b="0"/>
        </a:lnRef>
        <a:fillRef idx="0">
          <a:scrgbClr r="0" g="0" b="0"/>
        </a:fillRef>
        <a:effectRef idx="0">
          <a:scrgbClr r="0" g="0" b="0"/>
        </a:effectRef>
        <a:fontRef idx="minor"/>
      </dsp:style>
    </dsp:sp>
    <dsp:sp modelId="{1D9AF061-7EBA-4347-A8BC-7261FF4EE0FE}">
      <dsp:nvSpPr>
        <dsp:cNvPr id="0" name=""/>
        <dsp:cNvSpPr/>
      </dsp:nvSpPr>
      <dsp:spPr>
        <a:xfrm>
          <a:off x="3281291" y="3508637"/>
          <a:ext cx="195077" cy="598238"/>
        </a:xfrm>
        <a:custGeom>
          <a:avLst/>
          <a:gdLst/>
          <a:ahLst/>
          <a:cxnLst/>
          <a:rect l="0" t="0" r="0" b="0"/>
          <a:pathLst>
            <a:path>
              <a:moveTo>
                <a:pt x="0" y="0"/>
              </a:moveTo>
              <a:lnTo>
                <a:pt x="0" y="598238"/>
              </a:lnTo>
              <a:lnTo>
                <a:pt x="195077" y="598238"/>
              </a:lnTo>
            </a:path>
          </a:pathLst>
        </a:custGeom>
        <a:noFill/>
        <a:ln w="22225" cap="rnd"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4C52EE74-0356-4C25-B91F-868520482B2A}">
      <dsp:nvSpPr>
        <dsp:cNvPr id="0" name=""/>
        <dsp:cNvSpPr/>
      </dsp:nvSpPr>
      <dsp:spPr>
        <a:xfrm>
          <a:off x="3801499" y="1661902"/>
          <a:ext cx="786813" cy="1196476"/>
        </a:xfrm>
        <a:custGeom>
          <a:avLst/>
          <a:gdLst/>
          <a:ahLst/>
          <a:cxnLst/>
          <a:rect l="0" t="0" r="0" b="0"/>
          <a:pathLst>
            <a:path>
              <a:moveTo>
                <a:pt x="786813" y="0"/>
              </a:moveTo>
              <a:lnTo>
                <a:pt x="786813" y="1059921"/>
              </a:lnTo>
              <a:lnTo>
                <a:pt x="0" y="1059921"/>
              </a:lnTo>
              <a:lnTo>
                <a:pt x="0" y="1196476"/>
              </a:lnTo>
            </a:path>
          </a:pathLst>
        </a:custGeom>
        <a:noFill/>
        <a:ln w="22225" cap="rnd"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F9AE505A-FCFA-4988-826B-BCAC919006B8}">
      <dsp:nvSpPr>
        <dsp:cNvPr id="0" name=""/>
        <dsp:cNvSpPr/>
      </dsp:nvSpPr>
      <dsp:spPr>
        <a:xfrm>
          <a:off x="1707665" y="3508637"/>
          <a:ext cx="195077" cy="1521605"/>
        </a:xfrm>
        <a:custGeom>
          <a:avLst/>
          <a:gdLst/>
          <a:ahLst/>
          <a:cxnLst/>
          <a:rect l="0" t="0" r="0" b="0"/>
          <a:pathLst>
            <a:path>
              <a:moveTo>
                <a:pt x="0" y="0"/>
              </a:moveTo>
              <a:lnTo>
                <a:pt x="0" y="1521605"/>
              </a:lnTo>
              <a:lnTo>
                <a:pt x="195077" y="1521605"/>
              </a:lnTo>
            </a:path>
          </a:pathLst>
        </a:custGeom>
        <a:noFill/>
        <a:ln w="22225" cap="rnd"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D9C17448-03BF-455E-81B4-0E40B4832EF8}">
      <dsp:nvSpPr>
        <dsp:cNvPr id="0" name=""/>
        <dsp:cNvSpPr/>
      </dsp:nvSpPr>
      <dsp:spPr>
        <a:xfrm>
          <a:off x="1707665" y="3508637"/>
          <a:ext cx="195077" cy="598238"/>
        </a:xfrm>
        <a:custGeom>
          <a:avLst/>
          <a:gdLst/>
          <a:ahLst/>
          <a:cxnLst/>
          <a:rect l="0" t="0" r="0" b="0"/>
          <a:pathLst>
            <a:path>
              <a:moveTo>
                <a:pt x="0" y="0"/>
              </a:moveTo>
              <a:lnTo>
                <a:pt x="0" y="598238"/>
              </a:lnTo>
              <a:lnTo>
                <a:pt x="195077" y="598238"/>
              </a:lnTo>
            </a:path>
          </a:pathLst>
        </a:custGeom>
        <a:noFill/>
        <a:ln w="22225" cap="rnd"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C6BD306B-5271-4AAB-B0DF-CEFC95E2DEDA}">
      <dsp:nvSpPr>
        <dsp:cNvPr id="0" name=""/>
        <dsp:cNvSpPr/>
      </dsp:nvSpPr>
      <dsp:spPr>
        <a:xfrm>
          <a:off x="2227872" y="1661902"/>
          <a:ext cx="2360439" cy="1196476"/>
        </a:xfrm>
        <a:custGeom>
          <a:avLst/>
          <a:gdLst/>
          <a:ahLst/>
          <a:cxnLst/>
          <a:rect l="0" t="0" r="0" b="0"/>
          <a:pathLst>
            <a:path>
              <a:moveTo>
                <a:pt x="2360439" y="0"/>
              </a:moveTo>
              <a:lnTo>
                <a:pt x="2360439" y="1059921"/>
              </a:lnTo>
              <a:lnTo>
                <a:pt x="0" y="1059921"/>
              </a:lnTo>
              <a:lnTo>
                <a:pt x="0" y="1196476"/>
              </a:lnTo>
            </a:path>
          </a:pathLst>
        </a:custGeom>
        <a:noFill/>
        <a:ln w="22225" cap="rnd"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83BD8425-4637-470F-AE6B-D0A1E10324CC}">
      <dsp:nvSpPr>
        <dsp:cNvPr id="0" name=""/>
        <dsp:cNvSpPr/>
      </dsp:nvSpPr>
      <dsp:spPr>
        <a:xfrm>
          <a:off x="134038" y="3508637"/>
          <a:ext cx="195077" cy="598238"/>
        </a:xfrm>
        <a:custGeom>
          <a:avLst/>
          <a:gdLst/>
          <a:ahLst/>
          <a:cxnLst/>
          <a:rect l="0" t="0" r="0" b="0"/>
          <a:pathLst>
            <a:path>
              <a:moveTo>
                <a:pt x="0" y="0"/>
              </a:moveTo>
              <a:lnTo>
                <a:pt x="0" y="598238"/>
              </a:lnTo>
              <a:lnTo>
                <a:pt x="195077" y="598238"/>
              </a:lnTo>
            </a:path>
          </a:pathLst>
        </a:custGeom>
        <a:noFill/>
        <a:ln w="22225" cap="rnd"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EBDDD33B-F223-442F-AD4D-758B0D923474}">
      <dsp:nvSpPr>
        <dsp:cNvPr id="0" name=""/>
        <dsp:cNvSpPr/>
      </dsp:nvSpPr>
      <dsp:spPr>
        <a:xfrm>
          <a:off x="654245" y="1661902"/>
          <a:ext cx="3934066" cy="1196476"/>
        </a:xfrm>
        <a:custGeom>
          <a:avLst/>
          <a:gdLst/>
          <a:ahLst/>
          <a:cxnLst/>
          <a:rect l="0" t="0" r="0" b="0"/>
          <a:pathLst>
            <a:path>
              <a:moveTo>
                <a:pt x="3934066" y="0"/>
              </a:moveTo>
              <a:lnTo>
                <a:pt x="3934066" y="1059921"/>
              </a:lnTo>
              <a:lnTo>
                <a:pt x="0" y="1059921"/>
              </a:lnTo>
              <a:lnTo>
                <a:pt x="0" y="1196476"/>
              </a:lnTo>
            </a:path>
          </a:pathLst>
        </a:custGeom>
        <a:noFill/>
        <a:ln w="22225" cap="rnd"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3F05053A-AD92-4CA9-987A-54503EE74A75}">
      <dsp:nvSpPr>
        <dsp:cNvPr id="0" name=""/>
        <dsp:cNvSpPr/>
      </dsp:nvSpPr>
      <dsp:spPr>
        <a:xfrm>
          <a:off x="2118960" y="1011643"/>
          <a:ext cx="4938703" cy="650258"/>
        </a:xfrm>
        <a:prstGeom prst="rect">
          <a:avLst/>
        </a:prstGeom>
        <a:solidFill>
          <a:schemeClr val="bg2"/>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2"/>
              </a:solidFill>
              <a:latin typeface="+mj-lt"/>
            </a:rPr>
            <a:t>TREASURER</a:t>
          </a:r>
          <a:endParaRPr lang="en-US" sz="1200" kern="1200" dirty="0">
            <a:solidFill>
              <a:schemeClr val="tx1">
                <a:lumMod val="75000"/>
                <a:lumOff val="25000"/>
              </a:schemeClr>
            </a:solidFill>
          </a:endParaRPr>
        </a:p>
      </dsp:txBody>
      <dsp:txXfrm>
        <a:off x="2118960" y="1011643"/>
        <a:ext cx="4938703" cy="650258"/>
      </dsp:txXfrm>
    </dsp:sp>
    <dsp:sp modelId="{4C81A2DE-EFF4-450D-A4F6-26F811063965}">
      <dsp:nvSpPr>
        <dsp:cNvPr id="0" name=""/>
        <dsp:cNvSpPr/>
      </dsp:nvSpPr>
      <dsp:spPr>
        <a:xfrm>
          <a:off x="3987" y="2858378"/>
          <a:ext cx="1300517" cy="650258"/>
        </a:xfrm>
        <a:prstGeom prst="rect">
          <a:avLst/>
        </a:prstGeom>
        <a:solidFill>
          <a:schemeClr val="accent1">
            <a:hueOff val="0"/>
            <a:satOff val="0"/>
            <a:lumOff val="0"/>
            <a:alphaOff val="0"/>
          </a:schemeClr>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mj-lt"/>
            </a:rPr>
            <a:t>PAYROLL</a:t>
          </a:r>
          <a:endParaRPr lang="en-US" sz="1200" kern="1200" dirty="0"/>
        </a:p>
      </dsp:txBody>
      <dsp:txXfrm>
        <a:off x="3987" y="2858378"/>
        <a:ext cx="1300517" cy="650258"/>
      </dsp:txXfrm>
    </dsp:sp>
    <dsp:sp modelId="{89114272-CF0C-48B7-B7BE-64C65636C5F4}">
      <dsp:nvSpPr>
        <dsp:cNvPr id="0" name=""/>
        <dsp:cNvSpPr/>
      </dsp:nvSpPr>
      <dsp:spPr>
        <a:xfrm>
          <a:off x="329116" y="3781746"/>
          <a:ext cx="1300517" cy="650258"/>
        </a:xfrm>
        <a:prstGeom prst="rect">
          <a:avLst/>
        </a:prstGeom>
        <a:solidFill>
          <a:schemeClr val="bg2"/>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lumMod val="75000"/>
                  <a:lumOff val="25000"/>
                </a:schemeClr>
              </a:solidFill>
            </a:rPr>
            <a:t>Find discrepancies before running PR.</a:t>
          </a:r>
        </a:p>
      </dsp:txBody>
      <dsp:txXfrm>
        <a:off x="329116" y="3781746"/>
        <a:ext cx="1300517" cy="650258"/>
      </dsp:txXfrm>
    </dsp:sp>
    <dsp:sp modelId="{5E847E10-187B-4687-8167-957754E0FCEF}">
      <dsp:nvSpPr>
        <dsp:cNvPr id="0" name=""/>
        <dsp:cNvSpPr/>
      </dsp:nvSpPr>
      <dsp:spPr>
        <a:xfrm>
          <a:off x="1577613" y="2858378"/>
          <a:ext cx="1300517" cy="650258"/>
        </a:xfrm>
        <a:prstGeom prst="rect">
          <a:avLst/>
        </a:prstGeom>
        <a:solidFill>
          <a:schemeClr val="accent1">
            <a:hueOff val="0"/>
            <a:satOff val="0"/>
            <a:lumOff val="0"/>
            <a:alphaOff val="0"/>
          </a:schemeClr>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ACCOUNTS</a:t>
          </a:r>
          <a:r>
            <a:rPr lang="en-US" sz="1200" kern="1200" dirty="0"/>
            <a:t> </a:t>
          </a:r>
          <a:r>
            <a:rPr lang="en-US" sz="1200" b="1" kern="1200" dirty="0"/>
            <a:t>PAYABLE and PURCHASING</a:t>
          </a:r>
        </a:p>
      </dsp:txBody>
      <dsp:txXfrm>
        <a:off x="1577613" y="2858378"/>
        <a:ext cx="1300517" cy="650258"/>
      </dsp:txXfrm>
    </dsp:sp>
    <dsp:sp modelId="{E77731A4-8E9B-4D51-BF6F-6DEB0C17C564}">
      <dsp:nvSpPr>
        <dsp:cNvPr id="0" name=""/>
        <dsp:cNvSpPr/>
      </dsp:nvSpPr>
      <dsp:spPr>
        <a:xfrm>
          <a:off x="1902743" y="3781746"/>
          <a:ext cx="1300517" cy="650258"/>
        </a:xfrm>
        <a:prstGeom prst="rect">
          <a:avLst/>
        </a:prstGeom>
        <a:solidFill>
          <a:schemeClr val="bg2"/>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tx1">
                  <a:lumMod val="75000"/>
                  <a:lumOff val="25000"/>
                </a:schemeClr>
              </a:solidFill>
            </a:rPr>
            <a:t>Check invoice and P-Card batches</a:t>
          </a:r>
        </a:p>
      </dsp:txBody>
      <dsp:txXfrm>
        <a:off x="1902743" y="3781746"/>
        <a:ext cx="1300517" cy="650258"/>
      </dsp:txXfrm>
    </dsp:sp>
    <dsp:sp modelId="{EEA1FDCB-6CC4-4975-9EB2-489C034C0DC3}">
      <dsp:nvSpPr>
        <dsp:cNvPr id="0" name=""/>
        <dsp:cNvSpPr/>
      </dsp:nvSpPr>
      <dsp:spPr>
        <a:xfrm>
          <a:off x="1902743" y="4705113"/>
          <a:ext cx="1300517" cy="650258"/>
        </a:xfrm>
        <a:prstGeom prst="rect">
          <a:avLst/>
        </a:prstGeom>
        <a:solidFill>
          <a:schemeClr val="bg2"/>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lumMod val="75000"/>
                  <a:lumOff val="25000"/>
                </a:schemeClr>
              </a:solidFill>
            </a:rPr>
            <a:t>Create PO listings</a:t>
          </a:r>
        </a:p>
      </dsp:txBody>
      <dsp:txXfrm>
        <a:off x="1902743" y="4705113"/>
        <a:ext cx="1300517" cy="650258"/>
      </dsp:txXfrm>
    </dsp:sp>
    <dsp:sp modelId="{E1DE2E46-16B2-4015-92E2-5DAF1F365AE1}">
      <dsp:nvSpPr>
        <dsp:cNvPr id="0" name=""/>
        <dsp:cNvSpPr/>
      </dsp:nvSpPr>
      <dsp:spPr>
        <a:xfrm>
          <a:off x="3151240" y="2858378"/>
          <a:ext cx="1300517" cy="650258"/>
        </a:xfrm>
        <a:prstGeom prst="rect">
          <a:avLst/>
        </a:prstGeom>
        <a:solidFill>
          <a:schemeClr val="accent1">
            <a:hueOff val="0"/>
            <a:satOff val="0"/>
            <a:lumOff val="0"/>
            <a:alphaOff val="0"/>
          </a:schemeClr>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mj-lt"/>
            </a:rPr>
            <a:t>GENERAL LEDGER</a:t>
          </a:r>
          <a:endParaRPr lang="en-US" sz="1200" kern="1200" dirty="0"/>
        </a:p>
      </dsp:txBody>
      <dsp:txXfrm>
        <a:off x="3151240" y="2858378"/>
        <a:ext cx="1300517" cy="650258"/>
      </dsp:txXfrm>
    </dsp:sp>
    <dsp:sp modelId="{89F8D768-3E5D-4B44-8E95-6F9D639FD86D}">
      <dsp:nvSpPr>
        <dsp:cNvPr id="0" name=""/>
        <dsp:cNvSpPr/>
      </dsp:nvSpPr>
      <dsp:spPr>
        <a:xfrm>
          <a:off x="3476369" y="3781746"/>
          <a:ext cx="1300517" cy="650258"/>
        </a:xfrm>
        <a:prstGeom prst="rect">
          <a:avLst/>
        </a:prstGeom>
        <a:solidFill>
          <a:schemeClr val="bg2"/>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lumMod val="75000"/>
                  <a:lumOff val="25000"/>
                </a:schemeClr>
              </a:solidFill>
            </a:rPr>
            <a:t>Evaluate GL regularly</a:t>
          </a:r>
        </a:p>
      </dsp:txBody>
      <dsp:txXfrm>
        <a:off x="3476369" y="3781746"/>
        <a:ext cx="1300517" cy="650258"/>
      </dsp:txXfrm>
    </dsp:sp>
    <dsp:sp modelId="{943247AB-B38E-4E4D-B4E0-00EB32EC9892}">
      <dsp:nvSpPr>
        <dsp:cNvPr id="0" name=""/>
        <dsp:cNvSpPr/>
      </dsp:nvSpPr>
      <dsp:spPr>
        <a:xfrm>
          <a:off x="3476369" y="4705113"/>
          <a:ext cx="1300517" cy="650258"/>
        </a:xfrm>
        <a:prstGeom prst="rect">
          <a:avLst/>
        </a:prstGeom>
        <a:solidFill>
          <a:schemeClr val="bg2"/>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lumMod val="75000"/>
                  <a:lumOff val="25000"/>
                </a:schemeClr>
              </a:solidFill>
            </a:rPr>
            <a:t>Create JE to import into WVEIS</a:t>
          </a:r>
        </a:p>
      </dsp:txBody>
      <dsp:txXfrm>
        <a:off x="3476369" y="4705113"/>
        <a:ext cx="1300517" cy="650258"/>
      </dsp:txXfrm>
    </dsp:sp>
    <dsp:sp modelId="{882FD136-E806-4591-9F05-7BC9DD076C7E}">
      <dsp:nvSpPr>
        <dsp:cNvPr id="0" name=""/>
        <dsp:cNvSpPr/>
      </dsp:nvSpPr>
      <dsp:spPr>
        <a:xfrm>
          <a:off x="4724866" y="2858378"/>
          <a:ext cx="1300517" cy="650258"/>
        </a:xfrm>
        <a:prstGeom prst="rect">
          <a:avLst/>
        </a:prstGeom>
        <a:solidFill>
          <a:schemeClr val="accent2"/>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lumMod val="75000"/>
                  <a:lumOff val="25000"/>
                </a:schemeClr>
              </a:solidFill>
            </a:rPr>
            <a:t>FIXED ASSETS/SBA</a:t>
          </a:r>
        </a:p>
      </dsp:txBody>
      <dsp:txXfrm>
        <a:off x="4724866" y="2858378"/>
        <a:ext cx="1300517" cy="650258"/>
      </dsp:txXfrm>
    </dsp:sp>
    <dsp:sp modelId="{03C867D7-4F26-4BE0-91DC-A6C967091C77}">
      <dsp:nvSpPr>
        <dsp:cNvPr id="0" name=""/>
        <dsp:cNvSpPr/>
      </dsp:nvSpPr>
      <dsp:spPr>
        <a:xfrm>
          <a:off x="5049996" y="3781746"/>
          <a:ext cx="1300517" cy="650258"/>
        </a:xfrm>
        <a:prstGeom prst="rect">
          <a:avLst/>
        </a:prstGeom>
        <a:solidFill>
          <a:schemeClr val="bg2"/>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lumMod val="75000"/>
                  <a:lumOff val="25000"/>
                </a:schemeClr>
              </a:solidFill>
            </a:rPr>
            <a:t>Compare fixed assets to GL</a:t>
          </a:r>
        </a:p>
      </dsp:txBody>
      <dsp:txXfrm>
        <a:off x="5049996" y="3781746"/>
        <a:ext cx="1300517" cy="650258"/>
      </dsp:txXfrm>
    </dsp:sp>
    <dsp:sp modelId="{536330F1-3B8A-41C7-8E1D-BE7929ADDB09}">
      <dsp:nvSpPr>
        <dsp:cNvPr id="0" name=""/>
        <dsp:cNvSpPr/>
      </dsp:nvSpPr>
      <dsp:spPr>
        <a:xfrm>
          <a:off x="6298493" y="2858378"/>
          <a:ext cx="1300517" cy="650258"/>
        </a:xfrm>
        <a:prstGeom prst="rect">
          <a:avLst/>
        </a:prstGeom>
        <a:solidFill>
          <a:srgbClr val="465359"/>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mj-lt"/>
            </a:rPr>
            <a:t>HUMAN RESOURSES</a:t>
          </a:r>
          <a:endParaRPr lang="en-US" sz="1200" kern="1200" dirty="0"/>
        </a:p>
      </dsp:txBody>
      <dsp:txXfrm>
        <a:off x="6298493" y="2858378"/>
        <a:ext cx="1300517" cy="650258"/>
      </dsp:txXfrm>
    </dsp:sp>
    <dsp:sp modelId="{7AD35544-DD7B-471E-B1D4-CEB3F191E25C}">
      <dsp:nvSpPr>
        <dsp:cNvPr id="0" name=""/>
        <dsp:cNvSpPr/>
      </dsp:nvSpPr>
      <dsp:spPr>
        <a:xfrm>
          <a:off x="6623622" y="3781746"/>
          <a:ext cx="1300517" cy="650258"/>
        </a:xfrm>
        <a:prstGeom prst="rect">
          <a:avLst/>
        </a:prstGeom>
        <a:solidFill>
          <a:schemeClr val="bg2"/>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lumMod val="75000"/>
                  <a:lumOff val="25000"/>
                </a:schemeClr>
              </a:solidFill>
            </a:rPr>
            <a:t>Build employee profiles in Excel</a:t>
          </a:r>
        </a:p>
      </dsp:txBody>
      <dsp:txXfrm>
        <a:off x="6623622" y="3781746"/>
        <a:ext cx="1300517" cy="650258"/>
      </dsp:txXfrm>
    </dsp:sp>
    <dsp:sp modelId="{85077965-9386-43A5-AF5F-3094EE9DE711}">
      <dsp:nvSpPr>
        <dsp:cNvPr id="0" name=""/>
        <dsp:cNvSpPr/>
      </dsp:nvSpPr>
      <dsp:spPr>
        <a:xfrm>
          <a:off x="6623622" y="4705113"/>
          <a:ext cx="1300517" cy="650258"/>
        </a:xfrm>
        <a:prstGeom prst="rect">
          <a:avLst/>
        </a:prstGeom>
        <a:solidFill>
          <a:schemeClr val="bg2"/>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lumMod val="75000"/>
                  <a:lumOff val="25000"/>
                </a:schemeClr>
              </a:solidFill>
            </a:rPr>
            <a:t>Use the Certified List in a valuable way</a:t>
          </a:r>
        </a:p>
      </dsp:txBody>
      <dsp:txXfrm>
        <a:off x="6623622" y="4705113"/>
        <a:ext cx="1300517" cy="650258"/>
      </dsp:txXfrm>
    </dsp:sp>
    <dsp:sp modelId="{D2B68863-E509-42B4-BA2D-4186173895B7}">
      <dsp:nvSpPr>
        <dsp:cNvPr id="0" name=""/>
        <dsp:cNvSpPr/>
      </dsp:nvSpPr>
      <dsp:spPr>
        <a:xfrm>
          <a:off x="7872119" y="2858378"/>
          <a:ext cx="1300517" cy="650258"/>
        </a:xfrm>
        <a:prstGeom prst="rect">
          <a:avLst/>
        </a:prstGeom>
        <a:solidFill>
          <a:srgbClr val="465359"/>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BENEFIT COORIDINATOR</a:t>
          </a:r>
        </a:p>
      </dsp:txBody>
      <dsp:txXfrm>
        <a:off x="7872119" y="2858378"/>
        <a:ext cx="1300517" cy="650258"/>
      </dsp:txXfrm>
    </dsp:sp>
    <dsp:sp modelId="{6ED6E5A9-3058-4EA2-AB65-F57AED0152C0}">
      <dsp:nvSpPr>
        <dsp:cNvPr id="0" name=""/>
        <dsp:cNvSpPr/>
      </dsp:nvSpPr>
      <dsp:spPr>
        <a:xfrm>
          <a:off x="8201236" y="3771355"/>
          <a:ext cx="1300517" cy="650258"/>
        </a:xfrm>
        <a:prstGeom prst="rect">
          <a:avLst/>
        </a:prstGeom>
        <a:solidFill>
          <a:schemeClr val="bg2"/>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lumMod val="75000"/>
                  <a:lumOff val="25000"/>
                </a:schemeClr>
              </a:solidFill>
            </a:rPr>
            <a:t>Review deductions with a proforma before PR</a:t>
          </a:r>
        </a:p>
      </dsp:txBody>
      <dsp:txXfrm>
        <a:off x="8201236" y="3771355"/>
        <a:ext cx="1300517" cy="650258"/>
      </dsp:txXfrm>
    </dsp:sp>
    <dsp:sp modelId="{A2008E29-DC46-4B04-AB42-73A1FC06448B}">
      <dsp:nvSpPr>
        <dsp:cNvPr id="0" name=""/>
        <dsp:cNvSpPr/>
      </dsp:nvSpPr>
      <dsp:spPr>
        <a:xfrm>
          <a:off x="8197249" y="4705113"/>
          <a:ext cx="1300517" cy="650258"/>
        </a:xfrm>
        <a:prstGeom prst="rect">
          <a:avLst/>
        </a:prstGeom>
        <a:solidFill>
          <a:schemeClr val="bg2"/>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lumMod val="75000"/>
                  <a:lumOff val="25000"/>
                </a:schemeClr>
              </a:solidFill>
            </a:rPr>
            <a:t>Reconcile Payroll AP invoices</a:t>
          </a:r>
        </a:p>
      </dsp:txBody>
      <dsp:txXfrm>
        <a:off x="8197249" y="4705113"/>
        <a:ext cx="1300517" cy="650258"/>
      </dsp:txXfrm>
    </dsp:sp>
    <dsp:sp modelId="{718647DF-4DF6-46CF-99A7-0B3CE6F655EB}">
      <dsp:nvSpPr>
        <dsp:cNvPr id="0" name=""/>
        <dsp:cNvSpPr/>
      </dsp:nvSpPr>
      <dsp:spPr>
        <a:xfrm>
          <a:off x="1712750" y="1898017"/>
          <a:ext cx="2333766" cy="650258"/>
        </a:xfrm>
        <a:prstGeom prst="rect">
          <a:avLst/>
        </a:prstGeom>
        <a:solidFill>
          <a:schemeClr val="bg2"/>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lumMod val="75000"/>
                  <a:lumOff val="25000"/>
                </a:schemeClr>
              </a:solidFill>
            </a:rPr>
            <a:t>YOUR AMAZING STAFF</a:t>
          </a:r>
        </a:p>
      </dsp:txBody>
      <dsp:txXfrm>
        <a:off x="1712750" y="1898017"/>
        <a:ext cx="2333766" cy="6502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620C5-29E2-480A-A3E0-E1609382498C}">
      <dsp:nvSpPr>
        <dsp:cNvPr id="0" name=""/>
        <dsp:cNvSpPr/>
      </dsp:nvSpPr>
      <dsp:spPr>
        <a:xfrm>
          <a:off x="-356348" y="820136"/>
          <a:ext cx="3305496" cy="3313314"/>
        </a:xfrm>
        <a:prstGeom prst="ellipse">
          <a:avLst/>
        </a:prstGeom>
        <a:solidFill>
          <a:srgbClr val="BFBFBF"/>
        </a:solidFill>
        <a:ln w="22225" cap="rnd"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prstClr val="white"/>
              </a:solidFill>
              <a:latin typeface="Gill Sans MT" panose="020B0502020104020203"/>
              <a:ea typeface="+mn-ea"/>
              <a:cs typeface="+mn-cs"/>
            </a:rPr>
            <a:t>Extract data from PDF to compare to other reports.</a:t>
          </a:r>
        </a:p>
      </dsp:txBody>
      <dsp:txXfrm>
        <a:off x="172531" y="820136"/>
        <a:ext cx="2776616" cy="3313314"/>
      </dsp:txXfrm>
    </dsp:sp>
    <dsp:sp modelId="{FCBD1CC0-A9BB-4778-BECA-345AE7E4BF3E}">
      <dsp:nvSpPr>
        <dsp:cNvPr id="0" name=""/>
        <dsp:cNvSpPr/>
      </dsp:nvSpPr>
      <dsp:spPr>
        <a:xfrm>
          <a:off x="0" y="639837"/>
          <a:ext cx="1588072" cy="1624121"/>
        </a:xfrm>
        <a:prstGeom prst="ellipse">
          <a:avLst/>
        </a:prstGeom>
        <a:solidFill>
          <a:srgbClr val="A6A6A6"/>
        </a:solidFill>
        <a:ln w="22225" cap="rnd"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prstClr val="white"/>
              </a:solidFill>
              <a:latin typeface="Gill Sans MT" panose="020B0502020104020203"/>
              <a:ea typeface="+mn-ea"/>
              <a:cs typeface="+mn-cs"/>
            </a:rPr>
            <a:t>Adobe</a:t>
          </a:r>
        </a:p>
      </dsp:txBody>
      <dsp:txXfrm>
        <a:off x="232568" y="877684"/>
        <a:ext cx="1122936" cy="1148427"/>
      </dsp:txXfrm>
    </dsp:sp>
    <dsp:sp modelId="{F92D1AF4-0E07-450D-BC35-F29C4B1AE32B}">
      <dsp:nvSpPr>
        <dsp:cNvPr id="0" name=""/>
        <dsp:cNvSpPr/>
      </dsp:nvSpPr>
      <dsp:spPr>
        <a:xfrm>
          <a:off x="3114232" y="858684"/>
          <a:ext cx="3305496" cy="3313314"/>
        </a:xfrm>
        <a:prstGeom prst="ellipse">
          <a:avLst/>
        </a:prstGeom>
        <a:solidFill>
          <a:srgbClr val="7F7F7F"/>
        </a:solidFill>
        <a:ln w="22225"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274320"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Create a viewpoint to pull data from WVEIS to use as a lookup.</a:t>
          </a:r>
        </a:p>
      </dsp:txBody>
      <dsp:txXfrm>
        <a:off x="3643111" y="858684"/>
        <a:ext cx="2776616" cy="3313314"/>
      </dsp:txXfrm>
    </dsp:sp>
    <dsp:sp modelId="{AF1592E9-5C53-449B-8018-5EB36BC01428}">
      <dsp:nvSpPr>
        <dsp:cNvPr id="0" name=""/>
        <dsp:cNvSpPr/>
      </dsp:nvSpPr>
      <dsp:spPr>
        <a:xfrm>
          <a:off x="3214548" y="571890"/>
          <a:ext cx="1507985" cy="1546788"/>
        </a:xfrm>
        <a:prstGeom prst="ellipse">
          <a:avLst/>
        </a:prstGeom>
        <a:solidFill>
          <a:srgbClr val="7F7F7F"/>
        </a:solidFill>
        <a:ln w="22225" cap="rnd"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t>Sequel</a:t>
          </a:r>
          <a:endParaRPr lang="en-US" sz="3600" b="1" kern="1200" dirty="0"/>
        </a:p>
      </dsp:txBody>
      <dsp:txXfrm>
        <a:off x="3435387" y="798412"/>
        <a:ext cx="1066307" cy="1093744"/>
      </dsp:txXfrm>
    </dsp:sp>
    <dsp:sp modelId="{DB3D7275-A85D-4283-83AA-4DBBDA0B820B}">
      <dsp:nvSpPr>
        <dsp:cNvPr id="0" name=""/>
        <dsp:cNvSpPr/>
      </dsp:nvSpPr>
      <dsp:spPr>
        <a:xfrm>
          <a:off x="6658062" y="857753"/>
          <a:ext cx="3305496" cy="3313314"/>
        </a:xfrm>
        <a:prstGeom prst="ellipse">
          <a:avLst/>
        </a:prstGeom>
        <a:solidFill>
          <a:srgbClr val="595959"/>
        </a:solidFill>
        <a:ln w="22225"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274320"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Use as a report to extract data from, or export Monarch table to Excel to manipulate or Email. </a:t>
          </a:r>
        </a:p>
      </dsp:txBody>
      <dsp:txXfrm>
        <a:off x="7186941" y="857753"/>
        <a:ext cx="2776616" cy="3313314"/>
      </dsp:txXfrm>
    </dsp:sp>
    <dsp:sp modelId="{909B06FC-AD69-4F04-8940-71D59CAD11A9}">
      <dsp:nvSpPr>
        <dsp:cNvPr id="0" name=""/>
        <dsp:cNvSpPr/>
      </dsp:nvSpPr>
      <dsp:spPr>
        <a:xfrm>
          <a:off x="6978124" y="620757"/>
          <a:ext cx="1445094" cy="1477052"/>
        </a:xfrm>
        <a:prstGeom prst="ellipse">
          <a:avLst/>
        </a:prstGeom>
        <a:solidFill>
          <a:srgbClr val="595959"/>
        </a:solidFill>
        <a:ln w="22225" cap="rnd"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t>Excel</a:t>
          </a:r>
        </a:p>
      </dsp:txBody>
      <dsp:txXfrm>
        <a:off x="7189753" y="837066"/>
        <a:ext cx="1021836" cy="10444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A20A0-A65D-4AC5-8699-5A3801D076EE}">
      <dsp:nvSpPr>
        <dsp:cNvPr id="0" name=""/>
        <dsp:cNvSpPr/>
      </dsp:nvSpPr>
      <dsp:spPr>
        <a:xfrm>
          <a:off x="0" y="896707"/>
          <a:ext cx="7433320" cy="1081013"/>
        </a:xfrm>
        <a:prstGeom prst="rightArrow">
          <a:avLst>
            <a:gd name="adj1" fmla="val 50000"/>
            <a:gd name="adj2" fmla="val 50000"/>
          </a:avLst>
        </a:prstGeom>
        <a:solidFill>
          <a:srgbClr val="EBEBEB"/>
        </a:solidFill>
        <a:ln w="22225" cap="rnd" cmpd="sng" algn="ctr">
          <a:solidFill>
            <a:srgbClr val="46535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1611"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2"/>
              </a:solidFill>
            </a:rPr>
            <a:t>Trap data in report</a:t>
          </a:r>
          <a:endParaRPr lang="en-US" sz="2100" kern="1200" dirty="0"/>
        </a:p>
      </dsp:txBody>
      <dsp:txXfrm>
        <a:off x="0" y="1166960"/>
        <a:ext cx="7163067" cy="540507"/>
      </dsp:txXfrm>
    </dsp:sp>
    <dsp:sp modelId="{A58F0E6E-D01D-4504-8FC9-78609F2D53BA}">
      <dsp:nvSpPr>
        <dsp:cNvPr id="0" name=""/>
        <dsp:cNvSpPr/>
      </dsp:nvSpPr>
      <dsp:spPr>
        <a:xfrm>
          <a:off x="0" y="1728929"/>
          <a:ext cx="1373826" cy="1984913"/>
        </a:xfrm>
        <a:prstGeom prst="rect">
          <a:avLst/>
        </a:prstGeom>
        <a:noFill/>
        <a:ln w="22225"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solidFill>
                <a:schemeClr val="bg1"/>
              </a:solidFill>
            </a:rPr>
            <a:t>Create a model by “trapping” the data you want, while excluding the rest.</a:t>
          </a:r>
        </a:p>
      </dsp:txBody>
      <dsp:txXfrm>
        <a:off x="0" y="1728929"/>
        <a:ext cx="1373826" cy="1984913"/>
      </dsp:txXfrm>
    </dsp:sp>
    <dsp:sp modelId="{1AD93A5D-0DCB-40BD-9BA6-90BEFDD496D0}">
      <dsp:nvSpPr>
        <dsp:cNvPr id="0" name=""/>
        <dsp:cNvSpPr/>
      </dsp:nvSpPr>
      <dsp:spPr>
        <a:xfrm>
          <a:off x="1373677" y="1426470"/>
          <a:ext cx="6059642" cy="1081013"/>
        </a:xfrm>
        <a:prstGeom prst="rightArrow">
          <a:avLst>
            <a:gd name="adj1" fmla="val 50000"/>
            <a:gd name="adj2" fmla="val 50000"/>
          </a:avLst>
        </a:prstGeom>
        <a:solidFill>
          <a:srgbClr val="D3D3D3"/>
        </a:solidFill>
        <a:ln w="22225" cap="rnd" cmpd="sng" algn="ctr">
          <a:solidFill>
            <a:srgbClr val="46535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1611"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2"/>
              </a:solidFill>
            </a:rPr>
            <a:t>See your selected info in table format </a:t>
          </a:r>
          <a:endParaRPr lang="en-US" sz="2100" kern="1200" dirty="0"/>
        </a:p>
      </dsp:txBody>
      <dsp:txXfrm>
        <a:off x="1373677" y="1696723"/>
        <a:ext cx="5789389" cy="540507"/>
      </dsp:txXfrm>
    </dsp:sp>
    <dsp:sp modelId="{BFB31FF8-D28C-4376-94A3-F95504EDB80D}">
      <dsp:nvSpPr>
        <dsp:cNvPr id="0" name=""/>
        <dsp:cNvSpPr/>
      </dsp:nvSpPr>
      <dsp:spPr>
        <a:xfrm>
          <a:off x="1373677" y="2258818"/>
          <a:ext cx="1373826" cy="1984913"/>
        </a:xfrm>
        <a:prstGeom prst="rect">
          <a:avLst/>
        </a:prstGeom>
        <a:noFill/>
        <a:ln w="22225"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solidFill>
                <a:schemeClr val="bg1"/>
              </a:solidFill>
              <a:cs typeface="Arial" panose="020B0604020202020204" pitchFamily="34" charset="0"/>
            </a:rPr>
            <a:t>Rows and columns are created from your trapped data.</a:t>
          </a:r>
          <a:endParaRPr lang="en-US" sz="1100" kern="1200" dirty="0"/>
        </a:p>
      </dsp:txBody>
      <dsp:txXfrm>
        <a:off x="1373677" y="2258818"/>
        <a:ext cx="1373826" cy="1984913"/>
      </dsp:txXfrm>
    </dsp:sp>
    <dsp:sp modelId="{59F32027-1075-44B9-9BE7-1200137E6774}">
      <dsp:nvSpPr>
        <dsp:cNvPr id="0" name=""/>
        <dsp:cNvSpPr/>
      </dsp:nvSpPr>
      <dsp:spPr>
        <a:xfrm>
          <a:off x="2747355" y="1967519"/>
          <a:ext cx="4685964" cy="1081013"/>
        </a:xfrm>
        <a:prstGeom prst="rightArrow">
          <a:avLst>
            <a:gd name="adj1" fmla="val 50000"/>
            <a:gd name="adj2" fmla="val 50000"/>
          </a:avLst>
        </a:prstGeom>
        <a:solidFill>
          <a:srgbClr val="B0B0B0"/>
        </a:solidFill>
        <a:ln w="22225" cap="rnd" cmpd="sng" algn="ctr">
          <a:solidFill>
            <a:srgbClr val="46535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1611"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bg1"/>
              </a:solidFill>
            </a:rPr>
            <a:t>Manipulate your data</a:t>
          </a:r>
        </a:p>
      </dsp:txBody>
      <dsp:txXfrm>
        <a:off x="2747355" y="2237772"/>
        <a:ext cx="4415711" cy="540507"/>
      </dsp:txXfrm>
    </dsp:sp>
    <dsp:sp modelId="{AA2BF803-A62A-4661-BF51-C3A8CB13DF72}">
      <dsp:nvSpPr>
        <dsp:cNvPr id="0" name=""/>
        <dsp:cNvSpPr/>
      </dsp:nvSpPr>
      <dsp:spPr>
        <a:xfrm>
          <a:off x="2747355" y="2800001"/>
          <a:ext cx="1373826" cy="1984913"/>
        </a:xfrm>
        <a:prstGeom prst="rect">
          <a:avLst/>
        </a:prstGeom>
        <a:noFill/>
        <a:ln w="22225"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solidFill>
                <a:schemeClr val="bg1"/>
              </a:solidFill>
              <a:cs typeface="Arial" panose="020B0604020202020204" pitchFamily="34" charset="0"/>
            </a:rPr>
            <a:t>Add formulas, filters, and calculations to your data. Group or pivot your rows to create a useable database.</a:t>
          </a:r>
          <a:endParaRPr lang="en-US" sz="1100" kern="1200" dirty="0"/>
        </a:p>
      </dsp:txBody>
      <dsp:txXfrm>
        <a:off x="2747355" y="2800001"/>
        <a:ext cx="1373826" cy="1984913"/>
      </dsp:txXfrm>
    </dsp:sp>
    <dsp:sp modelId="{76C201A9-AE94-473A-AFE6-A74BAC936839}">
      <dsp:nvSpPr>
        <dsp:cNvPr id="0" name=""/>
        <dsp:cNvSpPr/>
      </dsp:nvSpPr>
      <dsp:spPr>
        <a:xfrm>
          <a:off x="4121775" y="2508590"/>
          <a:ext cx="3311544" cy="1081013"/>
        </a:xfrm>
        <a:prstGeom prst="rightArrow">
          <a:avLst>
            <a:gd name="adj1" fmla="val 50000"/>
            <a:gd name="adj2" fmla="val 50000"/>
          </a:avLst>
        </a:prstGeom>
        <a:solidFill>
          <a:srgbClr val="8B8B8B"/>
        </a:solidFill>
        <a:ln w="22225" cap="rnd" cmpd="sng" algn="ctr">
          <a:solidFill>
            <a:srgbClr val="46535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1611"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bg1"/>
              </a:solidFill>
            </a:rPr>
            <a:t>Combine Reports</a:t>
          </a:r>
        </a:p>
      </dsp:txBody>
      <dsp:txXfrm>
        <a:off x="4121775" y="2778843"/>
        <a:ext cx="3041291" cy="540507"/>
      </dsp:txXfrm>
    </dsp:sp>
    <dsp:sp modelId="{2633F54C-0141-4DCF-83FB-853C439AD8EB}">
      <dsp:nvSpPr>
        <dsp:cNvPr id="0" name=""/>
        <dsp:cNvSpPr/>
      </dsp:nvSpPr>
      <dsp:spPr>
        <a:xfrm>
          <a:off x="4121775" y="3341144"/>
          <a:ext cx="1373826" cy="1984913"/>
        </a:xfrm>
        <a:prstGeom prst="rect">
          <a:avLst/>
        </a:prstGeom>
        <a:noFill/>
        <a:ln w="22225"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solidFill>
                <a:schemeClr val="bg1"/>
              </a:solidFill>
            </a:rPr>
            <a:t>Add multiple reports from various sources to automatically compare data. </a:t>
          </a:r>
        </a:p>
      </dsp:txBody>
      <dsp:txXfrm>
        <a:off x="4121775" y="3341144"/>
        <a:ext cx="1373826" cy="1984913"/>
      </dsp:txXfrm>
    </dsp:sp>
    <dsp:sp modelId="{832C6785-4934-476D-8C7F-46FFD4534863}">
      <dsp:nvSpPr>
        <dsp:cNvPr id="0" name=""/>
        <dsp:cNvSpPr/>
      </dsp:nvSpPr>
      <dsp:spPr>
        <a:xfrm>
          <a:off x="5495453" y="3049639"/>
          <a:ext cx="1937866" cy="1081013"/>
        </a:xfrm>
        <a:prstGeom prst="rightArrow">
          <a:avLst>
            <a:gd name="adj1" fmla="val 50000"/>
            <a:gd name="adj2" fmla="val 50000"/>
          </a:avLst>
        </a:prstGeom>
        <a:solidFill>
          <a:srgbClr val="757575"/>
        </a:solidFill>
        <a:ln w="22225" cap="rnd" cmpd="sng" algn="ctr">
          <a:solidFill>
            <a:srgbClr val="46535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1611"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bg1"/>
              </a:solidFill>
            </a:rPr>
            <a:t>Result</a:t>
          </a:r>
        </a:p>
      </dsp:txBody>
      <dsp:txXfrm>
        <a:off x="5495453" y="3319892"/>
        <a:ext cx="1667613" cy="540507"/>
      </dsp:txXfrm>
    </dsp:sp>
    <dsp:sp modelId="{A92D4E0F-E009-4C0B-8B68-3B38FB9D526A}">
      <dsp:nvSpPr>
        <dsp:cNvPr id="0" name=""/>
        <dsp:cNvSpPr/>
      </dsp:nvSpPr>
      <dsp:spPr>
        <a:xfrm>
          <a:off x="5495453" y="3882328"/>
          <a:ext cx="1373826" cy="1984913"/>
        </a:xfrm>
        <a:prstGeom prst="rect">
          <a:avLst/>
        </a:prstGeom>
        <a:noFill/>
        <a:ln w="22225"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solidFill>
                <a:schemeClr val="bg1"/>
              </a:solidFill>
              <a:cs typeface="Arial" panose="020B0604020202020204" pitchFamily="34" charset="0"/>
            </a:rPr>
            <a:t>See your comparison in full to see everything, or show only differences that require your attention.</a:t>
          </a:r>
          <a:endParaRPr lang="en-US" sz="1100" kern="1200" dirty="0">
            <a:solidFill>
              <a:schemeClr val="bg1"/>
            </a:solidFill>
          </a:endParaRPr>
        </a:p>
      </dsp:txBody>
      <dsp:txXfrm>
        <a:off x="5495453" y="3882328"/>
        <a:ext cx="1373826" cy="19849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74126-856E-40A2-AED1-66B0EF9F29B2}">
      <dsp:nvSpPr>
        <dsp:cNvPr id="0" name=""/>
        <dsp:cNvSpPr/>
      </dsp:nvSpPr>
      <dsp:spPr>
        <a:xfrm>
          <a:off x="0" y="2014657"/>
          <a:ext cx="11560628" cy="157955"/>
        </a:xfrm>
        <a:prstGeom prst="notchedRigh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dsp:style>
    </dsp:sp>
    <dsp:sp modelId="{92555D7C-BA79-40AB-AEB4-9DF6047BAF06}">
      <dsp:nvSpPr>
        <dsp:cNvPr id="0" name=""/>
        <dsp:cNvSpPr/>
      </dsp:nvSpPr>
      <dsp:spPr>
        <a:xfrm>
          <a:off x="5207" y="0"/>
          <a:ext cx="2504614" cy="1669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Report</a:t>
          </a:r>
        </a:p>
        <a:p>
          <a:pPr marL="0" lvl="0" indent="0" algn="ctr" defTabSz="800100">
            <a:lnSpc>
              <a:spcPct val="90000"/>
            </a:lnSpc>
            <a:spcBef>
              <a:spcPct val="0"/>
            </a:spcBef>
            <a:spcAft>
              <a:spcPct val="35000"/>
            </a:spcAft>
            <a:buNone/>
          </a:pPr>
          <a:r>
            <a:rPr lang="en-US" sz="1200" kern="1200" dirty="0">
              <a:solidFill>
                <a:schemeClr val="bg1"/>
              </a:solidFill>
            </a:rPr>
            <a:t>Choose the report(s) you want to use and export them from WVEIS, then upload into Monarch.</a:t>
          </a:r>
        </a:p>
      </dsp:txBody>
      <dsp:txXfrm>
        <a:off x="5207" y="0"/>
        <a:ext cx="2504614" cy="1669366"/>
      </dsp:txXfrm>
    </dsp:sp>
    <dsp:sp modelId="{1F883994-82B5-4883-84E5-27DEA523696A}">
      <dsp:nvSpPr>
        <dsp:cNvPr id="0" name=""/>
        <dsp:cNvSpPr/>
      </dsp:nvSpPr>
      <dsp:spPr>
        <a:xfrm>
          <a:off x="1114988" y="1944181"/>
          <a:ext cx="285052" cy="285052"/>
        </a:xfrm>
        <a:prstGeom prst="ellipse">
          <a:avLst/>
        </a:prstGeom>
        <a:solidFill>
          <a:schemeClr val="bg1"/>
        </a:solidFill>
        <a:ln w="38100"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C0A42F7C-715B-4A79-9828-F6AC332F3146}">
      <dsp:nvSpPr>
        <dsp:cNvPr id="0" name=""/>
        <dsp:cNvSpPr/>
      </dsp:nvSpPr>
      <dsp:spPr>
        <a:xfrm>
          <a:off x="2635052" y="2504049"/>
          <a:ext cx="2504614" cy="1669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b="1" kern="1200" dirty="0"/>
            <a:t>Model</a:t>
          </a:r>
        </a:p>
        <a:p>
          <a:pPr marL="0" lvl="0" indent="0" algn="ctr" defTabSz="800100">
            <a:lnSpc>
              <a:spcPct val="90000"/>
            </a:lnSpc>
            <a:spcBef>
              <a:spcPct val="0"/>
            </a:spcBef>
            <a:spcAft>
              <a:spcPct val="35000"/>
            </a:spcAft>
            <a:buNone/>
          </a:pPr>
          <a:r>
            <a:rPr lang="en-US" sz="1200" kern="1200" dirty="0">
              <a:solidFill>
                <a:schemeClr val="bg1"/>
              </a:solidFill>
            </a:rPr>
            <a:t>Build or overlay an existing model.</a:t>
          </a:r>
        </a:p>
        <a:p>
          <a:pPr marL="0" lvl="0" indent="0" algn="ctr" defTabSz="800100">
            <a:lnSpc>
              <a:spcPct val="90000"/>
            </a:lnSpc>
            <a:spcBef>
              <a:spcPct val="0"/>
            </a:spcBef>
            <a:spcAft>
              <a:spcPct val="35000"/>
            </a:spcAft>
            <a:buNone/>
          </a:pPr>
          <a:endParaRPr lang="en-US" sz="1200" kern="1200" dirty="0">
            <a:solidFill>
              <a:schemeClr val="bg1"/>
            </a:solidFill>
          </a:endParaRPr>
        </a:p>
      </dsp:txBody>
      <dsp:txXfrm>
        <a:off x="2635052" y="2504049"/>
        <a:ext cx="2504614" cy="1669366"/>
      </dsp:txXfrm>
    </dsp:sp>
    <dsp:sp modelId="{C3811A8C-C5B9-40D6-9371-4FC75134A683}">
      <dsp:nvSpPr>
        <dsp:cNvPr id="0" name=""/>
        <dsp:cNvSpPr/>
      </dsp:nvSpPr>
      <dsp:spPr>
        <a:xfrm>
          <a:off x="3744833" y="1944181"/>
          <a:ext cx="285052" cy="285052"/>
        </a:xfrm>
        <a:prstGeom prst="ellipse">
          <a:avLst/>
        </a:prstGeom>
        <a:solidFill>
          <a:schemeClr val="bg1"/>
        </a:solidFill>
        <a:ln w="38100"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D4CDBD6E-3669-4F1C-9CC4-93E35C648322}">
      <dsp:nvSpPr>
        <dsp:cNvPr id="0" name=""/>
        <dsp:cNvSpPr/>
      </dsp:nvSpPr>
      <dsp:spPr>
        <a:xfrm>
          <a:off x="5264897" y="0"/>
          <a:ext cx="2504614" cy="1669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b="1" kern="1200" dirty="0">
              <a:solidFill>
                <a:prstClr val="black">
                  <a:hueOff val="0"/>
                  <a:satOff val="0"/>
                  <a:lumOff val="0"/>
                  <a:alphaOff val="0"/>
                </a:prstClr>
              </a:solidFill>
              <a:latin typeface="Gill Sans MT" panose="020B0502020104020203"/>
              <a:ea typeface="+mn-ea"/>
              <a:cs typeface="+mn-cs"/>
            </a:rPr>
            <a:t>Table</a:t>
          </a:r>
        </a:p>
        <a:p>
          <a:pPr marL="0" lvl="0" indent="0" algn="ctr" defTabSz="800100">
            <a:lnSpc>
              <a:spcPct val="90000"/>
            </a:lnSpc>
            <a:spcBef>
              <a:spcPct val="0"/>
            </a:spcBef>
            <a:spcAft>
              <a:spcPct val="35000"/>
            </a:spcAft>
            <a:buNone/>
          </a:pPr>
          <a:r>
            <a:rPr lang="en-US" sz="1200" i="1" kern="1200" dirty="0">
              <a:solidFill>
                <a:schemeClr val="bg1"/>
              </a:solidFill>
            </a:rPr>
            <a:t>Review the table (add or update lookups if needed)</a:t>
          </a:r>
          <a:endParaRPr lang="en-US" sz="1200" kern="1200" dirty="0">
            <a:solidFill>
              <a:schemeClr val="bg1"/>
            </a:solidFill>
          </a:endParaRPr>
        </a:p>
      </dsp:txBody>
      <dsp:txXfrm>
        <a:off x="5264897" y="0"/>
        <a:ext cx="2504614" cy="1669366"/>
      </dsp:txXfrm>
    </dsp:sp>
    <dsp:sp modelId="{47A22639-27DB-48B6-8C1A-0E49E17D2CAD}">
      <dsp:nvSpPr>
        <dsp:cNvPr id="0" name=""/>
        <dsp:cNvSpPr/>
      </dsp:nvSpPr>
      <dsp:spPr>
        <a:xfrm>
          <a:off x="6374678" y="1944181"/>
          <a:ext cx="285052" cy="285052"/>
        </a:xfrm>
        <a:prstGeom prst="ellipse">
          <a:avLst/>
        </a:prstGeom>
        <a:solidFill>
          <a:schemeClr val="bg1"/>
        </a:solidFill>
        <a:ln w="38100"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EDA64E7E-39F7-47B6-BE20-7054A81C7ED8}">
      <dsp:nvSpPr>
        <dsp:cNvPr id="0" name=""/>
        <dsp:cNvSpPr/>
      </dsp:nvSpPr>
      <dsp:spPr>
        <a:xfrm>
          <a:off x="7894743" y="2504049"/>
          <a:ext cx="2504614" cy="1669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Summary</a:t>
          </a:r>
          <a:br>
            <a:rPr lang="en-US" sz="1800" b="1" kern="1200" dirty="0">
              <a:solidFill>
                <a:schemeClr val="tx1"/>
              </a:solidFill>
            </a:rPr>
          </a:br>
          <a:r>
            <a:rPr lang="en-US" sz="1200" kern="1200" dirty="0">
              <a:solidFill>
                <a:schemeClr val="bg1"/>
              </a:solidFill>
            </a:rPr>
            <a:t>Export to Excel or create a Summary to review and manipulate your data. </a:t>
          </a:r>
        </a:p>
      </dsp:txBody>
      <dsp:txXfrm>
        <a:off x="7894743" y="2504049"/>
        <a:ext cx="2504614" cy="1669366"/>
      </dsp:txXfrm>
    </dsp:sp>
    <dsp:sp modelId="{0B9460AF-9DA8-4898-B704-60496BEF18AE}">
      <dsp:nvSpPr>
        <dsp:cNvPr id="0" name=""/>
        <dsp:cNvSpPr/>
      </dsp:nvSpPr>
      <dsp:spPr>
        <a:xfrm>
          <a:off x="9004524" y="1944181"/>
          <a:ext cx="285052" cy="285052"/>
        </a:xfrm>
        <a:prstGeom prst="ellipse">
          <a:avLst/>
        </a:prstGeom>
        <a:solidFill>
          <a:schemeClr val="bg1"/>
        </a:solidFill>
        <a:ln w="38100"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366289-7251-4248-8185-9FEDE67FEB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A911AAB-DA95-4CED-94BD-874BA4394ED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E2D0D4-6341-4059-9D73-098573890B8F}" type="datetimeFigureOut">
              <a:rPr lang="en-US" smtClean="0"/>
              <a:t>10/26/2020</a:t>
            </a:fld>
            <a:endParaRPr lang="en-US" dirty="0"/>
          </a:p>
        </p:txBody>
      </p:sp>
      <p:sp>
        <p:nvSpPr>
          <p:cNvPr id="4" name="Footer Placeholder 3">
            <a:extLst>
              <a:ext uri="{FF2B5EF4-FFF2-40B4-BE49-F238E27FC236}">
                <a16:creationId xmlns:a16="http://schemas.microsoft.com/office/drawing/2014/main" id="{796222C7-E745-4972-ADB2-26864641F2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F0AA558-CC6A-4543-8082-2ECED10B3D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FEEF11-4551-44CC-8138-2C9C44119EA2}" type="slidenum">
              <a:rPr lang="en-US" smtClean="0"/>
              <a:t>‹#›</a:t>
            </a:fld>
            <a:endParaRPr lang="en-US" dirty="0"/>
          </a:p>
        </p:txBody>
      </p:sp>
    </p:spTree>
    <p:extLst>
      <p:ext uri="{BB962C8B-B14F-4D97-AF65-F5344CB8AC3E}">
        <p14:creationId xmlns:p14="http://schemas.microsoft.com/office/powerpoint/2010/main" val="2584764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64C05-FCBF-48B1-ABC9-9F817F02AAEB}" type="datetimeFigureOut">
              <a:rPr lang="en-US" smtClean="0"/>
              <a:t>10/26/2020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C8E5D6-E240-4AB4-B03F-F45C58F87E64}" type="slidenum">
              <a:rPr lang="en-US" smtClean="0"/>
              <a:t>‹#›</a:t>
            </a:fld>
            <a:endParaRPr lang="en-US" dirty="0"/>
          </a:p>
        </p:txBody>
      </p:sp>
    </p:spTree>
    <p:extLst>
      <p:ext uri="{BB962C8B-B14F-4D97-AF65-F5344CB8AC3E}">
        <p14:creationId xmlns:p14="http://schemas.microsoft.com/office/powerpoint/2010/main" val="412030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8E5D6-E240-4AB4-B03F-F45C58F87E64}" type="slidenum">
              <a:rPr lang="en-US" smtClean="0"/>
              <a:t>1</a:t>
            </a:fld>
            <a:endParaRPr lang="en-US" dirty="0"/>
          </a:p>
        </p:txBody>
      </p:sp>
    </p:spTree>
    <p:extLst>
      <p:ext uri="{BB962C8B-B14F-4D97-AF65-F5344CB8AC3E}">
        <p14:creationId xmlns:p14="http://schemas.microsoft.com/office/powerpoint/2010/main" val="3591548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8E5D6-E240-4AB4-B03F-F45C58F87E64}" type="slidenum">
              <a:rPr lang="en-US" smtClean="0"/>
              <a:t>10</a:t>
            </a:fld>
            <a:endParaRPr lang="en-US" dirty="0"/>
          </a:p>
        </p:txBody>
      </p:sp>
    </p:spTree>
    <p:extLst>
      <p:ext uri="{BB962C8B-B14F-4D97-AF65-F5344CB8AC3E}">
        <p14:creationId xmlns:p14="http://schemas.microsoft.com/office/powerpoint/2010/main" val="1631856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8E5D6-E240-4AB4-B03F-F45C58F87E64}" type="slidenum">
              <a:rPr lang="en-US" smtClean="0"/>
              <a:t>11</a:t>
            </a:fld>
            <a:endParaRPr lang="en-US" dirty="0"/>
          </a:p>
        </p:txBody>
      </p:sp>
    </p:spTree>
    <p:extLst>
      <p:ext uri="{BB962C8B-B14F-4D97-AF65-F5344CB8AC3E}">
        <p14:creationId xmlns:p14="http://schemas.microsoft.com/office/powerpoint/2010/main" val="3622291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8E5D6-E240-4AB4-B03F-F45C58F87E64}" type="slidenum">
              <a:rPr lang="en-US" smtClean="0"/>
              <a:t>12</a:t>
            </a:fld>
            <a:endParaRPr lang="en-US" dirty="0"/>
          </a:p>
        </p:txBody>
      </p:sp>
    </p:spTree>
    <p:extLst>
      <p:ext uri="{BB962C8B-B14F-4D97-AF65-F5344CB8AC3E}">
        <p14:creationId xmlns:p14="http://schemas.microsoft.com/office/powerpoint/2010/main" val="1280922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8E5D6-E240-4AB4-B03F-F45C58F87E64}" type="slidenum">
              <a:rPr lang="en-US" smtClean="0"/>
              <a:t>13</a:t>
            </a:fld>
            <a:endParaRPr lang="en-US" dirty="0"/>
          </a:p>
        </p:txBody>
      </p:sp>
    </p:spTree>
    <p:extLst>
      <p:ext uri="{BB962C8B-B14F-4D97-AF65-F5344CB8AC3E}">
        <p14:creationId xmlns:p14="http://schemas.microsoft.com/office/powerpoint/2010/main" val="1954034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8E5D6-E240-4AB4-B03F-F45C58F87E64}" type="slidenum">
              <a:rPr lang="en-US" smtClean="0"/>
              <a:t>14</a:t>
            </a:fld>
            <a:endParaRPr lang="en-US" dirty="0"/>
          </a:p>
        </p:txBody>
      </p:sp>
    </p:spTree>
    <p:extLst>
      <p:ext uri="{BB962C8B-B14F-4D97-AF65-F5344CB8AC3E}">
        <p14:creationId xmlns:p14="http://schemas.microsoft.com/office/powerpoint/2010/main" val="3443024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8E5D6-E240-4AB4-B03F-F45C58F87E64}" type="slidenum">
              <a:rPr lang="en-US" smtClean="0"/>
              <a:t>15</a:t>
            </a:fld>
            <a:endParaRPr lang="en-US" dirty="0"/>
          </a:p>
        </p:txBody>
      </p:sp>
    </p:spTree>
    <p:extLst>
      <p:ext uri="{BB962C8B-B14F-4D97-AF65-F5344CB8AC3E}">
        <p14:creationId xmlns:p14="http://schemas.microsoft.com/office/powerpoint/2010/main" val="1751960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8E5D6-E240-4AB4-B03F-F45C58F87E64}" type="slidenum">
              <a:rPr lang="en-US" smtClean="0"/>
              <a:t>16</a:t>
            </a:fld>
            <a:endParaRPr lang="en-US" dirty="0"/>
          </a:p>
        </p:txBody>
      </p:sp>
    </p:spTree>
    <p:extLst>
      <p:ext uri="{BB962C8B-B14F-4D97-AF65-F5344CB8AC3E}">
        <p14:creationId xmlns:p14="http://schemas.microsoft.com/office/powerpoint/2010/main" val="789767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8E5D6-E240-4AB4-B03F-F45C58F87E64}" type="slidenum">
              <a:rPr lang="en-US" smtClean="0"/>
              <a:t>2</a:t>
            </a:fld>
            <a:endParaRPr lang="en-US" dirty="0"/>
          </a:p>
        </p:txBody>
      </p:sp>
    </p:spTree>
    <p:extLst>
      <p:ext uri="{BB962C8B-B14F-4D97-AF65-F5344CB8AC3E}">
        <p14:creationId xmlns:p14="http://schemas.microsoft.com/office/powerpoint/2010/main" val="772058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8E5D6-E240-4AB4-B03F-F45C58F87E64}" type="slidenum">
              <a:rPr lang="en-US" smtClean="0"/>
              <a:t>3</a:t>
            </a:fld>
            <a:endParaRPr lang="en-US" dirty="0"/>
          </a:p>
        </p:txBody>
      </p:sp>
    </p:spTree>
    <p:extLst>
      <p:ext uri="{BB962C8B-B14F-4D97-AF65-F5344CB8AC3E}">
        <p14:creationId xmlns:p14="http://schemas.microsoft.com/office/powerpoint/2010/main" val="2538577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8E5D6-E240-4AB4-B03F-F45C58F87E64}" type="slidenum">
              <a:rPr lang="en-US" smtClean="0"/>
              <a:t>4</a:t>
            </a:fld>
            <a:endParaRPr lang="en-US" dirty="0"/>
          </a:p>
        </p:txBody>
      </p:sp>
    </p:spTree>
    <p:extLst>
      <p:ext uri="{BB962C8B-B14F-4D97-AF65-F5344CB8AC3E}">
        <p14:creationId xmlns:p14="http://schemas.microsoft.com/office/powerpoint/2010/main" val="2605231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8E5D6-E240-4AB4-B03F-F45C58F87E64}" type="slidenum">
              <a:rPr lang="en-US" smtClean="0"/>
              <a:t>5</a:t>
            </a:fld>
            <a:endParaRPr lang="en-US" dirty="0"/>
          </a:p>
        </p:txBody>
      </p:sp>
    </p:spTree>
    <p:extLst>
      <p:ext uri="{BB962C8B-B14F-4D97-AF65-F5344CB8AC3E}">
        <p14:creationId xmlns:p14="http://schemas.microsoft.com/office/powerpoint/2010/main" val="3504555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8E5D6-E240-4AB4-B03F-F45C58F87E64}" type="slidenum">
              <a:rPr lang="en-US" smtClean="0"/>
              <a:t>6</a:t>
            </a:fld>
            <a:endParaRPr lang="en-US" dirty="0"/>
          </a:p>
        </p:txBody>
      </p:sp>
    </p:spTree>
    <p:extLst>
      <p:ext uri="{BB962C8B-B14F-4D97-AF65-F5344CB8AC3E}">
        <p14:creationId xmlns:p14="http://schemas.microsoft.com/office/powerpoint/2010/main" val="139340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8E5D6-E240-4AB4-B03F-F45C58F87E64}" type="slidenum">
              <a:rPr lang="en-US" smtClean="0"/>
              <a:t>7</a:t>
            </a:fld>
            <a:endParaRPr lang="en-US" dirty="0"/>
          </a:p>
        </p:txBody>
      </p:sp>
    </p:spTree>
    <p:extLst>
      <p:ext uri="{BB962C8B-B14F-4D97-AF65-F5344CB8AC3E}">
        <p14:creationId xmlns:p14="http://schemas.microsoft.com/office/powerpoint/2010/main" val="3448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8E5D6-E240-4AB4-B03F-F45C58F87E64}" type="slidenum">
              <a:rPr lang="en-US" smtClean="0"/>
              <a:t>8</a:t>
            </a:fld>
            <a:endParaRPr lang="en-US" dirty="0"/>
          </a:p>
        </p:txBody>
      </p:sp>
    </p:spTree>
    <p:extLst>
      <p:ext uri="{BB962C8B-B14F-4D97-AF65-F5344CB8AC3E}">
        <p14:creationId xmlns:p14="http://schemas.microsoft.com/office/powerpoint/2010/main" val="1870142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8E5D6-E240-4AB4-B03F-F45C58F87E64}" type="slidenum">
              <a:rPr lang="en-US" smtClean="0"/>
              <a:t>9</a:t>
            </a:fld>
            <a:endParaRPr lang="en-US" dirty="0"/>
          </a:p>
        </p:txBody>
      </p:sp>
    </p:spTree>
    <p:extLst>
      <p:ext uri="{BB962C8B-B14F-4D97-AF65-F5344CB8AC3E}">
        <p14:creationId xmlns:p14="http://schemas.microsoft.com/office/powerpoint/2010/main" val="356945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10/26/2020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08041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Rectangle 5"/>
          <p:cNvSpPr>
            <a:spLocks noChangeAspect="1"/>
          </p:cNvSpPr>
          <p:nvPr userDrawn="1"/>
        </p:nvSpPr>
        <p:spPr>
          <a:xfrm>
            <a:off x="1"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lvl1pP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2"/>
                </a:solidFill>
              </a:defRPr>
            </a:lvl1pPr>
          </a:lstStyle>
          <a:p>
            <a:fld id="{5DB4ED54-5B5E-4A04-93D3-5772E3CE3818}" type="datetime1">
              <a:rPr lang="en-US" smtClean="0"/>
              <a:pPr/>
              <a:t>10/26/2020</a:t>
            </a:fld>
            <a:endParaRPr lang="en-US" dirty="0"/>
          </a:p>
        </p:txBody>
      </p:sp>
      <p:sp>
        <p:nvSpPr>
          <p:cNvPr id="4" name="Footer Placeholder 3"/>
          <p:cNvSpPr>
            <a:spLocks noGrp="1"/>
          </p:cNvSpPr>
          <p:nvPr>
            <p:ph type="ftr" sz="quarter" idx="11"/>
          </p:nvPr>
        </p:nvSpPr>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3A98EE3D-8CD1-4C3F-BD1C-C98C9596463C}" type="slidenum">
              <a:rPr lang="en-US" smtClean="0"/>
              <a:pPr/>
              <a:t>‹#›</a:t>
            </a:fld>
            <a:endParaRPr lang="en-US" dirty="0"/>
          </a:p>
        </p:txBody>
      </p:sp>
      <p:sp>
        <p:nvSpPr>
          <p:cNvPr id="9" name="Picture Placeholder 5"/>
          <p:cNvSpPr>
            <a:spLocks noGrp="1"/>
          </p:cNvSpPr>
          <p:nvPr>
            <p:ph type="pic" sz="quarter" idx="13"/>
          </p:nvPr>
        </p:nvSpPr>
        <p:spPr>
          <a:xfrm>
            <a:off x="0" y="5245130"/>
            <a:ext cx="12192000" cy="1612870"/>
          </a:xfrm>
        </p:spPr>
        <p:txBody>
          <a:bodyPr/>
          <a:lstStyle/>
          <a:p>
            <a:r>
              <a:rPr lang="en-US"/>
              <a:t>Click icon to add picture</a:t>
            </a:r>
            <a:endParaRPr lang="en-US" dirty="0"/>
          </a:p>
        </p:txBody>
      </p:sp>
      <p:sp>
        <p:nvSpPr>
          <p:cNvPr id="2" name="Rectangle 1"/>
          <p:cNvSpPr/>
          <p:nvPr userDrawn="1"/>
        </p:nvSpPr>
        <p:spPr>
          <a:xfrm>
            <a:off x="575894" y="1972490"/>
            <a:ext cx="2467752" cy="3272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429849" y="1972490"/>
            <a:ext cx="2467752" cy="3272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283804" y="1972490"/>
            <a:ext cx="2467752" cy="3272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9137758" y="1972490"/>
            <a:ext cx="2467752" cy="3272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2"/>
          <p:cNvSpPr>
            <a:spLocks noGrp="1"/>
          </p:cNvSpPr>
          <p:nvPr>
            <p:ph type="body" idx="1"/>
          </p:nvPr>
        </p:nvSpPr>
        <p:spPr>
          <a:xfrm>
            <a:off x="581192" y="2988377"/>
            <a:ext cx="2492830" cy="557784"/>
          </a:xfrm>
        </p:spPr>
        <p:txBody>
          <a:bodyPr anchor="ctr">
            <a:noAutofit/>
          </a:bodyPr>
          <a:lstStyle>
            <a:lvl1pPr marL="0" indent="0" algn="ctr">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Content Placeholder 3"/>
          <p:cNvSpPr>
            <a:spLocks noGrp="1"/>
          </p:cNvSpPr>
          <p:nvPr>
            <p:ph sz="half" idx="2"/>
          </p:nvPr>
        </p:nvSpPr>
        <p:spPr>
          <a:xfrm>
            <a:off x="581194" y="3584516"/>
            <a:ext cx="2492828" cy="1656203"/>
          </a:xfrm>
        </p:spPr>
        <p:txBody>
          <a:bodyPr anchor="t">
            <a:normAutofit/>
          </a:bodyPr>
          <a:lstStyle>
            <a:lvl1pPr marL="0" indent="0" algn="ctr">
              <a:buNone/>
              <a:defRPr sz="1200"/>
            </a:lvl1pPr>
            <a:lvl2pPr marL="324000" indent="0" algn="ctr">
              <a:buNone/>
              <a:defRPr sz="1200"/>
            </a:lvl2pPr>
            <a:lvl3pPr marL="630000" indent="0" algn="ctr">
              <a:buNone/>
              <a:defRPr sz="1200"/>
            </a:lvl3pPr>
            <a:lvl4pPr marL="1008000" indent="0" algn="ctr">
              <a:buNone/>
              <a:defRPr sz="1200"/>
            </a:lvl4pPr>
            <a:lvl5pPr marL="1368000" indent="0" algn="ctr">
              <a:buNone/>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3"/>
          </p:nvPr>
        </p:nvSpPr>
        <p:spPr>
          <a:xfrm>
            <a:off x="6298472" y="2988377"/>
            <a:ext cx="2492830" cy="553373"/>
          </a:xfrm>
        </p:spPr>
        <p:txBody>
          <a:bodyPr anchor="ctr">
            <a:noAutofit/>
          </a:bodyPr>
          <a:lstStyle>
            <a:lvl1pPr marL="0" marR="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Edit Master text styles</a:t>
            </a:r>
          </a:p>
        </p:txBody>
      </p:sp>
      <p:sp>
        <p:nvSpPr>
          <p:cNvPr id="16" name="Content Placeholder 5"/>
          <p:cNvSpPr>
            <a:spLocks noGrp="1"/>
          </p:cNvSpPr>
          <p:nvPr>
            <p:ph sz="quarter" idx="4"/>
          </p:nvPr>
        </p:nvSpPr>
        <p:spPr>
          <a:xfrm>
            <a:off x="6298471" y="3584516"/>
            <a:ext cx="2492830" cy="1656203"/>
          </a:xfrm>
        </p:spPr>
        <p:txBody>
          <a:bodyPr anchor="t">
            <a:normAutofit/>
          </a:bodyPr>
          <a:lstStyle>
            <a:lvl1pPr marL="0" indent="0" algn="ctr">
              <a:buNone/>
              <a:defRPr sz="1200"/>
            </a:lvl1pPr>
            <a:lvl2pPr marL="324000" indent="0" algn="ctr">
              <a:buNone/>
              <a:defRPr sz="1200"/>
            </a:lvl2pPr>
            <a:lvl3pPr marL="630000" indent="0" algn="ctr">
              <a:buNone/>
              <a:defRPr sz="1200"/>
            </a:lvl3pPr>
            <a:lvl4pPr marL="1008000" indent="0" algn="ctr">
              <a:buNone/>
              <a:defRPr sz="1200"/>
            </a:lvl4pPr>
            <a:lvl5pPr marL="1368000" indent="0" algn="ctr">
              <a:buNone/>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type="body" idx="14"/>
          </p:nvPr>
        </p:nvSpPr>
        <p:spPr>
          <a:xfrm>
            <a:off x="3444517" y="2988377"/>
            <a:ext cx="2492830" cy="557784"/>
          </a:xfrm>
        </p:spPr>
        <p:txBody>
          <a:bodyPr anchor="ctr">
            <a:noAutofit/>
          </a:bodyPr>
          <a:lstStyle>
            <a:lvl1pPr marL="0" indent="0" algn="ctr">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3"/>
          <p:cNvSpPr>
            <a:spLocks noGrp="1"/>
          </p:cNvSpPr>
          <p:nvPr>
            <p:ph sz="half" idx="15"/>
          </p:nvPr>
        </p:nvSpPr>
        <p:spPr>
          <a:xfrm>
            <a:off x="3444519" y="3584516"/>
            <a:ext cx="2492828" cy="1656203"/>
          </a:xfrm>
        </p:spPr>
        <p:txBody>
          <a:bodyPr anchor="t">
            <a:normAutofit/>
          </a:bodyPr>
          <a:lstStyle>
            <a:lvl1pPr marL="0" indent="0" algn="ctr">
              <a:buNone/>
              <a:defRPr sz="1200"/>
            </a:lvl1pPr>
            <a:lvl2pPr marL="324000" indent="0" algn="ctr">
              <a:buNone/>
              <a:defRPr sz="1200"/>
            </a:lvl2pPr>
            <a:lvl3pPr marL="630000" indent="0" algn="ctr">
              <a:buNone/>
              <a:defRPr sz="1200"/>
            </a:lvl3pPr>
            <a:lvl4pPr marL="1008000" indent="0" algn="ctr">
              <a:buNone/>
              <a:defRPr sz="1200"/>
            </a:lvl4pPr>
            <a:lvl5pPr marL="1368000" indent="0" algn="ctr">
              <a:buNone/>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16"/>
          </p:nvPr>
        </p:nvSpPr>
        <p:spPr>
          <a:xfrm>
            <a:off x="9138807" y="2988377"/>
            <a:ext cx="2492830" cy="553373"/>
          </a:xfrm>
        </p:spPr>
        <p:txBody>
          <a:bodyPr anchor="ctr">
            <a:noAutofit/>
          </a:bodyPr>
          <a:lstStyle>
            <a:lvl1pPr marL="0" marR="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Edit Master text styles</a:t>
            </a:r>
          </a:p>
        </p:txBody>
      </p:sp>
      <p:sp>
        <p:nvSpPr>
          <p:cNvPr id="20" name="Content Placeholder 5"/>
          <p:cNvSpPr>
            <a:spLocks noGrp="1"/>
          </p:cNvSpPr>
          <p:nvPr>
            <p:ph sz="quarter" idx="17"/>
          </p:nvPr>
        </p:nvSpPr>
        <p:spPr>
          <a:xfrm>
            <a:off x="9138806" y="3584516"/>
            <a:ext cx="2492830" cy="1656203"/>
          </a:xfrm>
        </p:spPr>
        <p:txBody>
          <a:bodyPr anchor="t">
            <a:normAutofit/>
          </a:bodyPr>
          <a:lstStyle>
            <a:lvl1pPr marL="0" indent="0" algn="ctr">
              <a:buNone/>
              <a:defRPr sz="1200"/>
            </a:lvl1pPr>
            <a:lvl2pPr marL="324000" indent="0" algn="ctr">
              <a:buNone/>
              <a:defRPr sz="1200"/>
            </a:lvl2pPr>
            <a:lvl3pPr marL="630000" indent="0" algn="ctr">
              <a:buNone/>
              <a:defRPr sz="1200"/>
            </a:lvl3pPr>
            <a:lvl4pPr marL="1008000" indent="0" algn="ctr">
              <a:buNone/>
              <a:defRPr sz="1200"/>
            </a:lvl4pPr>
            <a:lvl5pPr marL="1368000" indent="0" algn="ctr">
              <a:buNone/>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ectangle 20"/>
          <p:cNvSpPr/>
          <p:nvPr userDrawn="1"/>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p:cNvSpPr/>
          <p:nvPr userDrawn="1"/>
        </p:nvSpPr>
        <p:spPr>
          <a:xfrm>
            <a:off x="8042147" y="453643"/>
            <a:ext cx="3703320" cy="98554"/>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p:cNvSpPr/>
          <p:nvPr userDrawn="1"/>
        </p:nvSpPr>
        <p:spPr>
          <a:xfrm>
            <a:off x="4241830" y="457200"/>
            <a:ext cx="3703320" cy="914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25813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10/26/2020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1450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10/26/2020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789195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4232275" cy="6858000"/>
          </a:xfrm>
        </p:spPr>
        <p:txBody>
          <a:bodyPr/>
          <a:lstStyle/>
          <a:p>
            <a:r>
              <a:rPr lang="en-US"/>
              <a:t>Click icon to add picture</a:t>
            </a:r>
            <a:endParaRPr lang="en-US" dirty="0"/>
          </a:p>
        </p:txBody>
      </p:sp>
      <p:sp>
        <p:nvSpPr>
          <p:cNvPr id="2" name="Title 1"/>
          <p:cNvSpPr>
            <a:spLocks noGrp="1"/>
          </p:cNvSpPr>
          <p:nvPr>
            <p:ph type="title"/>
          </p:nvPr>
        </p:nvSpPr>
        <p:spPr>
          <a:xfrm>
            <a:off x="4900927" y="709565"/>
            <a:ext cx="6650991" cy="699407"/>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632857"/>
            <a:ext cx="6650991" cy="4205188"/>
          </a:xfrm>
        </p:spPr>
        <p:txBody>
          <a:bodyPr anchor="t">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10/26/2020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65701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2"/>
        </a:solidFill>
        <a:effectLst/>
      </p:bgPr>
    </p:bg>
    <p:spTree>
      <p:nvGrpSpPr>
        <p:cNvPr id="1" name=""/>
        <p:cNvGrpSpPr/>
        <p:nvPr/>
      </p:nvGrpSpPr>
      <p:grpSpPr>
        <a:xfrm>
          <a:off x="0" y="0"/>
          <a:ext cx="0" cy="0"/>
          <a:chOff x="0" y="0"/>
          <a:chExt cx="0" cy="0"/>
        </a:xfrm>
      </p:grpSpPr>
      <p:sp>
        <p:nvSpPr>
          <p:cNvPr id="14" name="Picture Placeholder 4"/>
          <p:cNvSpPr>
            <a:spLocks noGrp="1"/>
          </p:cNvSpPr>
          <p:nvPr>
            <p:ph type="pic" sz="quarter" idx="14" hasCustomPrompt="1"/>
          </p:nvPr>
        </p:nvSpPr>
        <p:spPr>
          <a:xfrm>
            <a:off x="8622917" y="3322281"/>
            <a:ext cx="3367862" cy="3367862"/>
          </a:xfrm>
        </p:spPr>
        <p:txBody>
          <a:bodyPr/>
          <a:lstStyle>
            <a:lvl1pPr marL="0" indent="0" algn="ctr">
              <a:buNone/>
              <a:defRPr>
                <a:solidFill>
                  <a:schemeClr val="tx1"/>
                </a:solidFill>
              </a:defRPr>
            </a:lvl1pPr>
          </a:lstStyle>
          <a:p>
            <a:r>
              <a:rPr lang="en-US" dirty="0"/>
              <a:t>Icon Watermark</a:t>
            </a:r>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5" name="Picture Placeholder 4"/>
          <p:cNvSpPr>
            <a:spLocks noGrp="1"/>
          </p:cNvSpPr>
          <p:nvPr>
            <p:ph type="pic" sz="quarter" idx="13" hasCustomPrompt="1"/>
          </p:nvPr>
        </p:nvSpPr>
        <p:spPr>
          <a:xfrm>
            <a:off x="768350" y="2312987"/>
            <a:ext cx="731520" cy="731520"/>
          </a:xfrm>
        </p:spPr>
        <p:txBody>
          <a:bodyPr/>
          <a:lstStyle>
            <a:lvl1pPr marL="0" indent="0">
              <a:buNone/>
              <a:defRPr>
                <a:solidFill>
                  <a:schemeClr val="bg1"/>
                </a:solidFill>
              </a:defRPr>
            </a:lvl1pPr>
          </a:lstStyle>
          <a:p>
            <a:r>
              <a:rPr lang="en-US" dirty="0"/>
              <a:t>Icon</a:t>
            </a:r>
          </a:p>
        </p:txBody>
      </p:sp>
      <p:sp>
        <p:nvSpPr>
          <p:cNvPr id="2" name="Title 1"/>
          <p:cNvSpPr>
            <a:spLocks noGrp="1"/>
          </p:cNvSpPr>
          <p:nvPr>
            <p:ph type="title"/>
          </p:nvPr>
        </p:nvSpPr>
        <p:spPr>
          <a:xfrm>
            <a:off x="767857" y="2647728"/>
            <a:ext cx="3031852" cy="1722419"/>
          </a:xfrm>
        </p:spPr>
        <p:txBody>
          <a:bodyPr anchor="ctr">
            <a:normAutofit/>
          </a:bodyPr>
          <a:lstStyle>
            <a:lvl1pPr algn="l">
              <a:defRPr sz="2400" b="0">
                <a:solidFill>
                  <a:srgbClr val="FFFFFF"/>
                </a:solidFill>
              </a:defRPr>
            </a:lvl1pPr>
          </a:lstStyle>
          <a:p>
            <a:r>
              <a:rPr lang="en-US"/>
              <a:t>Click to edit Master title style</a:t>
            </a:r>
            <a:endParaRPr lang="en-US" dirty="0"/>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10/26/2020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124179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1" y="0"/>
            <a:ext cx="12192000" cy="685800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2647728"/>
            <a:ext cx="3031852" cy="1722419"/>
          </a:xfrm>
        </p:spPr>
        <p:txBody>
          <a:bodyPr anchor="ctr">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lvl1pPr>
              <a:defRPr>
                <a:solidFill>
                  <a:schemeClr val="bg2"/>
                </a:solidFill>
              </a:defRPr>
            </a:lvl1pPr>
          </a:lstStyle>
          <a:p>
            <a:fld id="{D82884F1-FFEA-405F-9602-3DCA865EDA4E}" type="datetime1">
              <a:rPr lang="en-US" smtClean="0"/>
              <a:pPr/>
              <a:t>10/26/2020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lvl1pPr>
              <a:defRPr>
                <a:solidFill>
                  <a:schemeClr val="bg2"/>
                </a:solidFill>
              </a:defRPr>
            </a:lvl1p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lvl1pPr>
              <a:defRPr>
                <a:solidFill>
                  <a:schemeClr val="bg2"/>
                </a:solidFill>
              </a:defRPr>
            </a:lvl1pPr>
          </a:lstStyle>
          <a:p>
            <a:fld id="{3A98EE3D-8CD1-4C3F-BD1C-C98C9596463C}" type="slidenum">
              <a:rPr lang="en-US" smtClean="0"/>
              <a:pPr/>
              <a:t>‹#›</a:t>
            </a:fld>
            <a:endParaRPr lang="en-US" dirty="0"/>
          </a:p>
        </p:txBody>
      </p:sp>
      <p:sp>
        <p:nvSpPr>
          <p:cNvPr id="12" name="Rectangle 11"/>
          <p:cNvSpPr/>
          <p:nvPr userDrawn="1"/>
        </p:nvSpPr>
        <p:spPr>
          <a:xfrm rot="5400000">
            <a:off x="1415595" y="3435840"/>
            <a:ext cx="57607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45955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10/26/2020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96349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591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10/26/2020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86844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0"/>
            <a:ext cx="12192000" cy="6858000"/>
          </a:xfrm>
        </p:spPr>
        <p:txBody>
          <a:bodyPr/>
          <a:lstStyle>
            <a:lvl1pPr algn="ctr">
              <a:defRPr/>
            </a:lvl1pPr>
          </a:lstStyle>
          <a:p>
            <a:r>
              <a:rPr lang="en-US"/>
              <a:t>Click icon to add picture</a:t>
            </a:r>
            <a:endParaRPr lang="en-US" dirty="0"/>
          </a:p>
        </p:txBody>
      </p:sp>
      <p:sp>
        <p:nvSpPr>
          <p:cNvPr id="11" name="Rectangle 10"/>
          <p:cNvSpPr/>
          <p:nvPr userDrawn="1"/>
        </p:nvSpPr>
        <p:spPr>
          <a:xfrm>
            <a:off x="446534" y="4284627"/>
            <a:ext cx="11292840" cy="201167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p:cNvSpPr>
            <a:spLocks noGrp="1"/>
          </p:cNvSpPr>
          <p:nvPr>
            <p:ph type="subTitle" idx="1"/>
          </p:nvPr>
        </p:nvSpPr>
        <p:spPr>
          <a:xfrm>
            <a:off x="581194" y="5695849"/>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Rectangle 11"/>
          <p:cNvSpPr/>
          <p:nvPr userDrawn="1"/>
        </p:nvSpPr>
        <p:spPr>
          <a:xfrm>
            <a:off x="446534" y="4114808"/>
            <a:ext cx="1129284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4220835"/>
            <a:ext cx="10993549" cy="1475013"/>
          </a:xfrm>
          <a:effectLst/>
        </p:spPr>
        <p:txBody>
          <a:bodyPr anchor="b">
            <a:normAutofit/>
          </a:bodyPr>
          <a:lstStyle>
            <a:lvl1pP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83342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10/26/2020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61648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10/26/2020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1439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1660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905648"/>
            <a:ext cx="5194769" cy="557784"/>
          </a:xfrm>
        </p:spPr>
        <p:txBody>
          <a:bodyPr anchor="ctr">
            <a:noAutofit/>
          </a:bodyPr>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3580809"/>
            <a:ext cx="5194766"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905649"/>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Edit Master text styles</a:t>
            </a:r>
          </a:p>
        </p:txBody>
      </p:sp>
      <p:sp>
        <p:nvSpPr>
          <p:cNvPr id="6" name="Content Placeholder 5"/>
          <p:cNvSpPr>
            <a:spLocks noGrp="1"/>
          </p:cNvSpPr>
          <p:nvPr>
            <p:ph sz="quarter" idx="4"/>
          </p:nvPr>
        </p:nvSpPr>
        <p:spPr>
          <a:xfrm>
            <a:off x="6416037" y="3580809"/>
            <a:ext cx="5194771"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10/26/2020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8255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10/26/2020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70103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94070D-8484-4B7B-ADE0-4CCDD6380285}"/>
              </a:ext>
              <a:ext uri="{C183D7F6-B498-43B3-948B-1728B52AA6E4}">
                <adec:decorative xmlns:adec="http://schemas.microsoft.com/office/drawing/2017/decorative" val="1"/>
              </a:ext>
            </a:extLst>
          </p:cNvPr>
          <p:cNvSpPr/>
          <p:nvPr userDrawn="1"/>
        </p:nvSpPr>
        <p:spPr>
          <a:xfrm>
            <a:off x="-8626" y="5120639"/>
            <a:ext cx="12200626" cy="173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25" name="Text Placeholder 2"/>
          <p:cNvSpPr>
            <a:spLocks noGrp="1"/>
          </p:cNvSpPr>
          <p:nvPr>
            <p:ph type="body" idx="1" hasCustomPrompt="1"/>
          </p:nvPr>
        </p:nvSpPr>
        <p:spPr>
          <a:xfrm>
            <a:off x="759402" y="5330449"/>
            <a:ext cx="1938528" cy="557784"/>
          </a:xfrm>
        </p:spPr>
        <p:txBody>
          <a:bodyPr anchor="ctr">
            <a:noAutofit/>
          </a:bodyPr>
          <a:lstStyle>
            <a:lvl1pPr marL="0" indent="0" algn="ctr" defTabSz="914400" rtl="0" eaLnBrk="1" latinLnBrk="0" hangingPunct="1">
              <a:buNone/>
              <a:defRPr lang="en-US" sz="4000" b="1" kern="1200" dirty="0">
                <a:solidFill>
                  <a:srgbClr val="465359"/>
                </a:solidFill>
                <a:latin typeface="+mn-lt"/>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00%</a:t>
            </a:r>
          </a:p>
        </p:txBody>
      </p:sp>
      <p:sp>
        <p:nvSpPr>
          <p:cNvPr id="26" name="Content Placeholder 3"/>
          <p:cNvSpPr>
            <a:spLocks noGrp="1"/>
          </p:cNvSpPr>
          <p:nvPr>
            <p:ph sz="half" idx="2" hasCustomPrompt="1"/>
          </p:nvPr>
        </p:nvSpPr>
        <p:spPr>
          <a:xfrm>
            <a:off x="759405" y="5958718"/>
            <a:ext cx="1938528" cy="633065"/>
          </a:xfrm>
        </p:spPr>
        <p:txBody>
          <a:bodyPr anchor="t">
            <a:normAutofit/>
          </a:bodyPr>
          <a:lstStyle>
            <a:lvl1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1pPr>
            <a:lvl2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2pPr>
            <a:lvl3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3pPr>
            <a:lvl4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4pPr>
            <a:lvl5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5pPr>
          </a:lstStyle>
          <a:p>
            <a:pPr lvl="0"/>
            <a:r>
              <a:rPr lang="en-US" dirty="0"/>
              <a:t>Click to edit Master text styles</a:t>
            </a:r>
          </a:p>
        </p:txBody>
      </p:sp>
      <p:sp>
        <p:nvSpPr>
          <p:cNvPr id="27" name="Text Placeholder 2"/>
          <p:cNvSpPr>
            <a:spLocks noGrp="1"/>
          </p:cNvSpPr>
          <p:nvPr>
            <p:ph type="body" idx="10" hasCustomPrompt="1"/>
          </p:nvPr>
        </p:nvSpPr>
        <p:spPr>
          <a:xfrm>
            <a:off x="3642897" y="5330449"/>
            <a:ext cx="1938528" cy="557784"/>
          </a:xfrm>
        </p:spPr>
        <p:txBody>
          <a:bodyPr anchor="ctr">
            <a:noAutofit/>
          </a:bodyPr>
          <a:lstStyle>
            <a:lvl1pPr marL="0" indent="0" algn="ctr" defTabSz="914400" rtl="0" eaLnBrk="1" latinLnBrk="0" hangingPunct="1">
              <a:buNone/>
              <a:defRPr lang="en-US" sz="4000" b="1" kern="1200" dirty="0">
                <a:solidFill>
                  <a:schemeClr val="accent1"/>
                </a:solidFill>
                <a:latin typeface="+mn-lt"/>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00%</a:t>
            </a:r>
          </a:p>
        </p:txBody>
      </p:sp>
      <p:sp>
        <p:nvSpPr>
          <p:cNvPr id="28" name="Content Placeholder 3"/>
          <p:cNvSpPr>
            <a:spLocks noGrp="1"/>
          </p:cNvSpPr>
          <p:nvPr>
            <p:ph sz="half" idx="11" hasCustomPrompt="1"/>
          </p:nvPr>
        </p:nvSpPr>
        <p:spPr>
          <a:xfrm>
            <a:off x="3642900" y="5958718"/>
            <a:ext cx="1938528" cy="633065"/>
          </a:xfrm>
        </p:spPr>
        <p:txBody>
          <a:bodyPr anchor="t">
            <a:normAutofit/>
          </a:bodyPr>
          <a:lstStyle>
            <a:lvl1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1pPr>
            <a:lvl2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2pPr>
            <a:lvl3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3pPr>
            <a:lvl4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4pPr>
            <a:lvl5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5pPr>
          </a:lstStyle>
          <a:p>
            <a:pPr lvl="0"/>
            <a:r>
              <a:rPr lang="en-US" dirty="0"/>
              <a:t>Click to edit Master text styles</a:t>
            </a:r>
          </a:p>
        </p:txBody>
      </p:sp>
      <p:sp>
        <p:nvSpPr>
          <p:cNvPr id="29" name="Text Placeholder 2"/>
          <p:cNvSpPr>
            <a:spLocks noGrp="1"/>
          </p:cNvSpPr>
          <p:nvPr>
            <p:ph type="body" idx="12" hasCustomPrompt="1"/>
          </p:nvPr>
        </p:nvSpPr>
        <p:spPr>
          <a:xfrm>
            <a:off x="6526392" y="5330449"/>
            <a:ext cx="1938528" cy="557784"/>
          </a:xfrm>
        </p:spPr>
        <p:txBody>
          <a:bodyPr anchor="ctr">
            <a:noAutofit/>
          </a:bodyPr>
          <a:lstStyle>
            <a:lvl1pPr marL="0" indent="0" algn="ctr" defTabSz="914400" rtl="0" eaLnBrk="1" latinLnBrk="0" hangingPunct="1">
              <a:buNone/>
              <a:defRPr lang="en-US" sz="4000" b="1" kern="1200" dirty="0">
                <a:solidFill>
                  <a:schemeClr val="accent2"/>
                </a:solidFill>
                <a:latin typeface="+mn-lt"/>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00%</a:t>
            </a:r>
          </a:p>
        </p:txBody>
      </p:sp>
      <p:sp>
        <p:nvSpPr>
          <p:cNvPr id="30" name="Content Placeholder 3"/>
          <p:cNvSpPr>
            <a:spLocks noGrp="1"/>
          </p:cNvSpPr>
          <p:nvPr>
            <p:ph sz="half" idx="13" hasCustomPrompt="1"/>
          </p:nvPr>
        </p:nvSpPr>
        <p:spPr>
          <a:xfrm>
            <a:off x="6526395" y="5958718"/>
            <a:ext cx="1938528" cy="633065"/>
          </a:xfrm>
        </p:spPr>
        <p:txBody>
          <a:bodyPr anchor="t">
            <a:normAutofit/>
          </a:bodyPr>
          <a:lstStyle>
            <a:lvl1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1pPr>
            <a:lvl2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2pPr>
            <a:lvl3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3pPr>
            <a:lvl4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4pPr>
            <a:lvl5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5pPr>
          </a:lstStyle>
          <a:p>
            <a:pPr lvl="0"/>
            <a:r>
              <a:rPr lang="en-US" dirty="0"/>
              <a:t>Click to edit Master text styles</a:t>
            </a:r>
          </a:p>
        </p:txBody>
      </p:sp>
      <p:sp>
        <p:nvSpPr>
          <p:cNvPr id="31" name="Text Placeholder 2"/>
          <p:cNvSpPr>
            <a:spLocks noGrp="1"/>
          </p:cNvSpPr>
          <p:nvPr>
            <p:ph type="body" idx="14" hasCustomPrompt="1"/>
          </p:nvPr>
        </p:nvSpPr>
        <p:spPr>
          <a:xfrm>
            <a:off x="9409888" y="5330449"/>
            <a:ext cx="1938528" cy="557784"/>
          </a:xfrm>
        </p:spPr>
        <p:txBody>
          <a:bodyPr anchor="ctr">
            <a:noAutofit/>
          </a:bodyPr>
          <a:lstStyle>
            <a:lvl1pPr marL="0" indent="0" algn="ctr" defTabSz="914400" rtl="0" eaLnBrk="1" latinLnBrk="0" hangingPunct="1">
              <a:buNone/>
              <a:defRPr lang="en-US" sz="4000" b="1" kern="1200" dirty="0">
                <a:solidFill>
                  <a:schemeClr val="accent2"/>
                </a:solidFill>
                <a:latin typeface="+mn-lt"/>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00%</a:t>
            </a:r>
          </a:p>
        </p:txBody>
      </p:sp>
      <p:sp>
        <p:nvSpPr>
          <p:cNvPr id="32" name="Content Placeholder 3"/>
          <p:cNvSpPr>
            <a:spLocks noGrp="1"/>
          </p:cNvSpPr>
          <p:nvPr>
            <p:ph sz="half" idx="15" hasCustomPrompt="1"/>
          </p:nvPr>
        </p:nvSpPr>
        <p:spPr>
          <a:xfrm>
            <a:off x="9409891" y="5958718"/>
            <a:ext cx="1938528" cy="633065"/>
          </a:xfrm>
        </p:spPr>
        <p:txBody>
          <a:bodyPr anchor="t">
            <a:normAutofit/>
          </a:bodyPr>
          <a:lstStyle>
            <a:lvl1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1pPr>
            <a:lvl2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2pPr>
            <a:lvl3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3pPr>
            <a:lvl4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4pPr>
            <a:lvl5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425532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Rectangle 5"/>
          <p:cNvSpPr>
            <a:spLocks noChangeAspect="1"/>
          </p:cNvSpPr>
          <p:nvPr userDrawn="1"/>
        </p:nvSpPr>
        <p:spPr>
          <a:xfrm>
            <a:off x="1"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lvl1pP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2"/>
                </a:solidFill>
              </a:defRPr>
            </a:lvl1pPr>
          </a:lstStyle>
          <a:p>
            <a:fld id="{5DB4ED54-5B5E-4A04-93D3-5772E3CE3818}" type="datetime1">
              <a:rPr lang="en-US" smtClean="0"/>
              <a:pPr/>
              <a:t>10/26/2020</a:t>
            </a:fld>
            <a:endParaRPr lang="en-US" dirty="0"/>
          </a:p>
        </p:txBody>
      </p:sp>
      <p:sp>
        <p:nvSpPr>
          <p:cNvPr id="4" name="Footer Placeholder 3"/>
          <p:cNvSpPr>
            <a:spLocks noGrp="1"/>
          </p:cNvSpPr>
          <p:nvPr>
            <p:ph type="ftr" sz="quarter" idx="11"/>
          </p:nvPr>
        </p:nvSpPr>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3A98EE3D-8CD1-4C3F-BD1C-C98C9596463C}" type="slidenum">
              <a:rPr lang="en-US" smtClean="0"/>
              <a:pPr/>
              <a:t>‹#›</a:t>
            </a:fld>
            <a:endParaRPr lang="en-US" dirty="0"/>
          </a:p>
        </p:txBody>
      </p:sp>
      <p:sp>
        <p:nvSpPr>
          <p:cNvPr id="9" name="Picture Placeholder 5"/>
          <p:cNvSpPr>
            <a:spLocks noGrp="1"/>
          </p:cNvSpPr>
          <p:nvPr>
            <p:ph type="pic" sz="quarter" idx="13"/>
          </p:nvPr>
        </p:nvSpPr>
        <p:spPr>
          <a:xfrm>
            <a:off x="0" y="5245130"/>
            <a:ext cx="12192000" cy="1612870"/>
          </a:xfrm>
        </p:spPr>
        <p:txBody>
          <a:bodyPr/>
          <a:lstStyle/>
          <a:p>
            <a:r>
              <a:rPr lang="en-US"/>
              <a:t>Click icon to add picture</a:t>
            </a:r>
            <a:endParaRPr lang="en-US" dirty="0"/>
          </a:p>
        </p:txBody>
      </p:sp>
      <p:sp>
        <p:nvSpPr>
          <p:cNvPr id="10" name="Rectangle 9"/>
          <p:cNvSpPr/>
          <p:nvPr userDrawn="1"/>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userDrawn="1"/>
        </p:nvSpPr>
        <p:spPr>
          <a:xfrm>
            <a:off x="8042147" y="453643"/>
            <a:ext cx="3703320" cy="98554"/>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userDrawn="1"/>
        </p:nvSpPr>
        <p:spPr>
          <a:xfrm>
            <a:off x="4241830" y="457200"/>
            <a:ext cx="3703320" cy="914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95295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10/26/2020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4448909"/>
      </p:ext>
    </p:extLst>
  </p:cSld>
  <p:clrMap bg1="lt1" tx1="dk1" bg2="lt2" tx2="dk2" accent1="accent1" accent2="accent2" accent3="accent3" accent4="accent4" accent5="accent5" accent6="accent6" hlink="hlink" folHlink="folHlink"/>
  <p:sldLayoutIdLst>
    <p:sldLayoutId id="2147483674" r:id="rId1"/>
    <p:sldLayoutId id="2147483687" r:id="rId2"/>
    <p:sldLayoutId id="2147483675" r:id="rId3"/>
    <p:sldLayoutId id="2147483676" r:id="rId4"/>
    <p:sldLayoutId id="2147483677" r:id="rId5"/>
    <p:sldLayoutId id="2147483684" r:id="rId6"/>
    <p:sldLayoutId id="2147483678" r:id="rId7"/>
    <p:sldLayoutId id="2147483692" r:id="rId8"/>
    <p:sldLayoutId id="2147483690" r:id="rId9"/>
    <p:sldLayoutId id="2147483691" r:id="rId10"/>
    <p:sldLayoutId id="2147483679" r:id="rId11"/>
    <p:sldLayoutId id="2147483680" r:id="rId12"/>
    <p:sldLayoutId id="2147483688" r:id="rId13"/>
    <p:sldLayoutId id="2147483686" r:id="rId14"/>
    <p:sldLayoutId id="2147483689" r:id="rId15"/>
    <p:sldLayoutId id="2147483683" r:id="rId16"/>
    <p:sldLayoutId id="2147483681" r:id="rId17"/>
    <p:sldLayoutId id="2147483682" r:id="rId18"/>
  </p:sldLayoutIdLst>
  <p:hf sldNum="0"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5.jpeg"/><Relationship Id="rId7" Type="http://schemas.openxmlformats.org/officeDocument/2006/relationships/diagramColors" Target="../diagrams/colors7.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hyperlink" Target="mailto:gducey@altair.com"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mailto:jlynch@altair.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24" name="Rectangle 23">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Placeholder 10" descr="group of employees collaborating"/>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a:stretch/>
        </p:blipFill>
        <p:spPr>
          <a:xfrm>
            <a:off x="0" y="0"/>
            <a:ext cx="12192000" cy="6858000"/>
          </a:xfrm>
          <a:prstGeom prst="rect">
            <a:avLst/>
          </a:prstGeom>
          <a:solidFill>
            <a:schemeClr val="tx1"/>
          </a:solidFill>
        </p:spPr>
      </p:pic>
      <p:sp>
        <p:nvSpPr>
          <p:cNvPr id="26" name="Rectangle 25">
            <a:extLst>
              <a:ext uri="{FF2B5EF4-FFF2-40B4-BE49-F238E27FC236}">
                <a16:creationId xmlns:a16="http://schemas.microsoft.com/office/drawing/2014/main" id="{4179E790-E691-4202-B7FA-62924FC8D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065EE0A0-4DA6-4AA2-A475-14DB03C55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76057"/>
            <a:ext cx="11303626" cy="2034709"/>
          </a:xfrm>
          <a:prstGeom prst="rect">
            <a:avLst/>
          </a:prstGeom>
          <a:solidFill>
            <a:schemeClr val="bg1"/>
          </a:solidFill>
          <a:ln w="6350" cmpd="sng">
            <a:noFill/>
          </a:ln>
          <a:effectLst/>
        </p:spPr>
        <p:style>
          <a:lnRef idx="1">
            <a:schemeClr val="accent1"/>
          </a:lnRef>
          <a:fillRef idx="3">
            <a:schemeClr val="accent1"/>
          </a:fillRef>
          <a:effectRef idx="2">
            <a:schemeClr val="accent1"/>
          </a:effectRef>
          <a:fontRef idx="minor">
            <a:schemeClr val="lt1"/>
          </a:fontRef>
        </p:style>
      </p:sp>
      <p:sp>
        <p:nvSpPr>
          <p:cNvPr id="8" name="Title 7"/>
          <p:cNvSpPr>
            <a:spLocks noGrp="1"/>
          </p:cNvSpPr>
          <p:nvPr>
            <p:ph type="ctrTitle"/>
          </p:nvPr>
        </p:nvSpPr>
        <p:spPr>
          <a:xfrm>
            <a:off x="609599" y="4572000"/>
            <a:ext cx="10965141" cy="895244"/>
          </a:xfrm>
        </p:spPr>
        <p:txBody>
          <a:bodyPr vert="horz" lIns="91440" tIns="45720" rIns="91440" bIns="45720" rtlCol="0" anchor="b">
            <a:normAutofit/>
          </a:bodyPr>
          <a:lstStyle/>
          <a:p>
            <a:r>
              <a:rPr lang="en-US" sz="4000" dirty="0">
                <a:solidFill>
                  <a:schemeClr val="tx1"/>
                </a:solidFill>
              </a:rPr>
              <a:t>monarch</a:t>
            </a:r>
          </a:p>
        </p:txBody>
      </p:sp>
      <p:sp>
        <p:nvSpPr>
          <p:cNvPr id="9" name="Subtitle 8"/>
          <p:cNvSpPr>
            <a:spLocks noGrp="1"/>
          </p:cNvSpPr>
          <p:nvPr>
            <p:ph type="subTitle" idx="1"/>
          </p:nvPr>
        </p:nvSpPr>
        <p:spPr>
          <a:xfrm>
            <a:off x="609598" y="5504576"/>
            <a:ext cx="10965142" cy="447491"/>
          </a:xfrm>
        </p:spPr>
        <p:txBody>
          <a:bodyPr vert="horz" lIns="91440" tIns="45720" rIns="91440" bIns="45720" rtlCol="0" anchor="t">
            <a:normAutofit/>
          </a:bodyPr>
          <a:lstStyle/>
          <a:p>
            <a:r>
              <a:rPr lang="en-US" dirty="0"/>
              <a:t>Do more with your valuable time</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Who is best suited to use monarch</a:t>
            </a:r>
          </a:p>
        </p:txBody>
      </p:sp>
      <p:graphicFrame>
        <p:nvGraphicFramePr>
          <p:cNvPr id="2" name="Diagram 1" descr="SmartArt Graphic"/>
          <p:cNvGraphicFramePr/>
          <p:nvPr>
            <p:extLst>
              <p:ext uri="{D42A27DB-BD31-4B8C-83A1-F6EECF244321}">
                <p14:modId xmlns:p14="http://schemas.microsoft.com/office/powerpoint/2010/main" val="996323230"/>
              </p:ext>
            </p:extLst>
          </p:nvPr>
        </p:nvGraphicFramePr>
        <p:xfrm>
          <a:off x="1926065" y="880725"/>
          <a:ext cx="9501754" cy="6367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5" name="Group 94" descr="legend"/>
          <p:cNvGrpSpPr/>
          <p:nvPr/>
        </p:nvGrpSpPr>
        <p:grpSpPr>
          <a:xfrm>
            <a:off x="8676836" y="6401448"/>
            <a:ext cx="2872873" cy="154285"/>
            <a:chOff x="8676836" y="6401448"/>
            <a:chExt cx="2872873" cy="154285"/>
          </a:xfrm>
        </p:grpSpPr>
        <p:sp>
          <p:nvSpPr>
            <p:cNvPr id="79" name="Rectangle 78" descr="Legend">
              <a:extLst>
                <a:ext uri="{FF2B5EF4-FFF2-40B4-BE49-F238E27FC236}">
                  <a16:creationId xmlns:a16="http://schemas.microsoft.com/office/drawing/2014/main" id="{BD4515C7-C848-4D4D-9855-9E92725246A7}"/>
                </a:ext>
              </a:extLst>
            </p:cNvPr>
            <p:cNvSpPr/>
            <p:nvPr/>
          </p:nvSpPr>
          <p:spPr>
            <a:xfrm>
              <a:off x="8676836" y="641047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0" name="TextBox 79">
              <a:extLst>
                <a:ext uri="{FF2B5EF4-FFF2-40B4-BE49-F238E27FC236}">
                  <a16:creationId xmlns:a16="http://schemas.microsoft.com/office/drawing/2014/main" id="{86E894F7-B14B-4BB1-B47E-F718A9983125}"/>
                </a:ext>
              </a:extLst>
            </p:cNvPr>
            <p:cNvSpPr txBox="1"/>
            <p:nvPr/>
          </p:nvSpPr>
          <p:spPr>
            <a:xfrm>
              <a:off x="8900349" y="6410476"/>
              <a:ext cx="494392" cy="145257"/>
            </a:xfrm>
            <a:prstGeom prst="rect">
              <a:avLst/>
            </a:prstGeom>
            <a:noFill/>
          </p:spPr>
          <p:txBody>
            <a:bodyPr wrap="square" lIns="0" tIns="0" rIns="0" bIns="0" rtlCol="0" anchor="ctr">
              <a:noAutofit/>
            </a:bodyPr>
            <a:lstStyle/>
            <a:p>
              <a:r>
                <a:rPr lang="en-US" sz="800" dirty="0"/>
                <a:t>FINANCE</a:t>
              </a:r>
            </a:p>
          </p:txBody>
        </p:sp>
        <p:sp>
          <p:nvSpPr>
            <p:cNvPr id="81" name="Rectangle 80" descr="Legend">
              <a:extLst>
                <a:ext uri="{FF2B5EF4-FFF2-40B4-BE49-F238E27FC236}">
                  <a16:creationId xmlns:a16="http://schemas.microsoft.com/office/drawing/2014/main" id="{E9B1D73B-5689-40BC-B5B3-AA0507C7DF2B}"/>
                </a:ext>
              </a:extLst>
            </p:cNvPr>
            <p:cNvSpPr/>
            <p:nvPr/>
          </p:nvSpPr>
          <p:spPr>
            <a:xfrm>
              <a:off x="10650557" y="6410478"/>
              <a:ext cx="137160" cy="137160"/>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2" name="TextBox 81">
              <a:extLst>
                <a:ext uri="{FF2B5EF4-FFF2-40B4-BE49-F238E27FC236}">
                  <a16:creationId xmlns:a16="http://schemas.microsoft.com/office/drawing/2014/main" id="{97B43B38-AD88-4427-903C-5B8C71DD808C}"/>
                </a:ext>
              </a:extLst>
            </p:cNvPr>
            <p:cNvSpPr txBox="1"/>
            <p:nvPr/>
          </p:nvSpPr>
          <p:spPr>
            <a:xfrm>
              <a:off x="10874070" y="6410476"/>
              <a:ext cx="675639" cy="137160"/>
            </a:xfrm>
            <a:prstGeom prst="rect">
              <a:avLst/>
            </a:prstGeom>
            <a:noFill/>
          </p:spPr>
          <p:txBody>
            <a:bodyPr wrap="square" lIns="0" tIns="0" rIns="0" bIns="0" rtlCol="0" anchor="ctr">
              <a:noAutofit/>
            </a:bodyPr>
            <a:lstStyle/>
            <a:p>
              <a:r>
                <a:rPr lang="en-US" sz="800" dirty="0"/>
                <a:t>PERSONNEL</a:t>
              </a:r>
            </a:p>
          </p:txBody>
        </p:sp>
        <p:sp>
          <p:nvSpPr>
            <p:cNvPr id="83" name="Rectangle 82" descr="Legend">
              <a:extLst>
                <a:ext uri="{FF2B5EF4-FFF2-40B4-BE49-F238E27FC236}">
                  <a16:creationId xmlns:a16="http://schemas.microsoft.com/office/drawing/2014/main" id="{DE9D1D0F-557F-4DD7-A823-DD6379524110}"/>
                </a:ext>
              </a:extLst>
            </p:cNvPr>
            <p:cNvSpPr/>
            <p:nvPr/>
          </p:nvSpPr>
          <p:spPr>
            <a:xfrm>
              <a:off x="9623814" y="6401450"/>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4" name="TextBox 83">
              <a:extLst>
                <a:ext uri="{FF2B5EF4-FFF2-40B4-BE49-F238E27FC236}">
                  <a16:creationId xmlns:a16="http://schemas.microsoft.com/office/drawing/2014/main" id="{E8C0EA3F-6180-4239-B1D6-7C42680ED937}"/>
                </a:ext>
              </a:extLst>
            </p:cNvPr>
            <p:cNvSpPr txBox="1"/>
            <p:nvPr/>
          </p:nvSpPr>
          <p:spPr>
            <a:xfrm>
              <a:off x="9847327" y="6401448"/>
              <a:ext cx="701012" cy="145257"/>
            </a:xfrm>
            <a:prstGeom prst="rect">
              <a:avLst/>
            </a:prstGeom>
            <a:noFill/>
          </p:spPr>
          <p:txBody>
            <a:bodyPr wrap="square" lIns="0" tIns="0" rIns="0" bIns="0" rtlCol="0" anchor="ctr">
              <a:noAutofit/>
            </a:bodyPr>
            <a:lstStyle/>
            <a:p>
              <a:r>
                <a:rPr lang="en-US" sz="800" dirty="0"/>
                <a:t>FACILITIES</a:t>
              </a:r>
            </a:p>
          </p:txBody>
        </p:sp>
      </p:grpSp>
    </p:spTree>
    <p:extLst>
      <p:ext uri="{BB962C8B-B14F-4D97-AF65-F5344CB8AC3E}">
        <p14:creationId xmlns:p14="http://schemas.microsoft.com/office/powerpoint/2010/main" val="1394840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descr="SmartArt Graphic"/>
          <p:cNvGraphicFramePr/>
          <p:nvPr>
            <p:extLst>
              <p:ext uri="{D42A27DB-BD31-4B8C-83A1-F6EECF244321}">
                <p14:modId xmlns:p14="http://schemas.microsoft.com/office/powerpoint/2010/main" val="1884988264"/>
              </p:ext>
            </p:extLst>
          </p:nvPr>
        </p:nvGraphicFramePr>
        <p:xfrm>
          <a:off x="1415325" y="1742262"/>
          <a:ext cx="11345866" cy="4637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p:cNvSpPr>
            <a:spLocks noGrp="1"/>
          </p:cNvSpPr>
          <p:nvPr>
            <p:ph type="title"/>
          </p:nvPr>
        </p:nvSpPr>
        <p:spPr/>
        <p:txBody>
          <a:bodyPr/>
          <a:lstStyle/>
          <a:p>
            <a:r>
              <a:rPr lang="en-US" dirty="0"/>
              <a:t>Other products become additional resources</a:t>
            </a:r>
          </a:p>
        </p:txBody>
      </p:sp>
    </p:spTree>
    <p:extLst>
      <p:ext uri="{BB962C8B-B14F-4D97-AF65-F5344CB8AC3E}">
        <p14:creationId xmlns:p14="http://schemas.microsoft.com/office/powerpoint/2010/main" val="3274253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Jack Lynch is going to create a workspace – Step by Step </a:t>
            </a:r>
          </a:p>
          <a:p>
            <a:r>
              <a:rPr lang="en-US" dirty="0"/>
              <a:t>Open Gov/WVEIS Validation</a:t>
            </a:r>
          </a:p>
          <a:p>
            <a:r>
              <a:rPr lang="en-US" dirty="0"/>
              <a:t>Use this workspace for years to come</a:t>
            </a:r>
          </a:p>
        </p:txBody>
      </p:sp>
      <p:sp>
        <p:nvSpPr>
          <p:cNvPr id="4" name="Title 3"/>
          <p:cNvSpPr>
            <a:spLocks noGrp="1"/>
          </p:cNvSpPr>
          <p:nvPr>
            <p:ph type="title"/>
          </p:nvPr>
        </p:nvSpPr>
        <p:spPr/>
        <p:txBody>
          <a:bodyPr/>
          <a:lstStyle/>
          <a:p>
            <a:r>
              <a:rPr lang="en-US" dirty="0"/>
              <a:t>Build it out</a:t>
            </a:r>
          </a:p>
        </p:txBody>
      </p:sp>
      <p:grpSp>
        <p:nvGrpSpPr>
          <p:cNvPr id="6" name="Group 60" descr="up trending graph icon"/>
          <p:cNvGrpSpPr>
            <a:grpSpLocks noChangeAspect="1"/>
          </p:cNvGrpSpPr>
          <p:nvPr/>
        </p:nvGrpSpPr>
        <p:grpSpPr bwMode="auto">
          <a:xfrm>
            <a:off x="876869" y="2475798"/>
            <a:ext cx="594983" cy="581018"/>
            <a:chOff x="6726" y="600"/>
            <a:chExt cx="426" cy="416"/>
          </a:xfrm>
          <a:solidFill>
            <a:schemeClr val="accent1"/>
          </a:solidFill>
        </p:grpSpPr>
        <p:sp>
          <p:nvSpPr>
            <p:cNvPr id="7" name="Freeform 61"/>
            <p:cNvSpPr>
              <a:spLocks/>
            </p:cNvSpPr>
            <p:nvPr/>
          </p:nvSpPr>
          <p:spPr bwMode="auto">
            <a:xfrm>
              <a:off x="6726" y="999"/>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2" y="12"/>
                    <a:pt x="0" y="10"/>
                    <a:pt x="0" y="6"/>
                  </a:cubicBezTo>
                  <a:cubicBezTo>
                    <a:pt x="0" y="3"/>
                    <a:pt x="2" y="0"/>
                    <a:pt x="6" y="0"/>
                  </a:cubicBezTo>
                  <a:cubicBezTo>
                    <a:pt x="282" y="0"/>
                    <a:pt x="282" y="0"/>
                    <a:pt x="282" y="0"/>
                  </a:cubicBezTo>
                  <a:cubicBezTo>
                    <a:pt x="285" y="0"/>
                    <a:pt x="288" y="3"/>
                    <a:pt x="288" y="6"/>
                  </a:cubicBezTo>
                  <a:cubicBezTo>
                    <a:pt x="288" y="10"/>
                    <a:pt x="285"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8" name="Freeform 62"/>
            <p:cNvSpPr>
              <a:spLocks noEditPoints="1"/>
            </p:cNvSpPr>
            <p:nvPr/>
          </p:nvSpPr>
          <p:spPr bwMode="auto">
            <a:xfrm>
              <a:off x="6744" y="912"/>
              <a:ext cx="71" cy="104"/>
            </a:xfrm>
            <a:custGeom>
              <a:avLst/>
              <a:gdLst>
                <a:gd name="T0" fmla="*/ 42 w 48"/>
                <a:gd name="T1" fmla="*/ 72 h 72"/>
                <a:gd name="T2" fmla="*/ 6 w 48"/>
                <a:gd name="T3" fmla="*/ 72 h 72"/>
                <a:gd name="T4" fmla="*/ 0 w 48"/>
                <a:gd name="T5" fmla="*/ 66 h 72"/>
                <a:gd name="T6" fmla="*/ 0 w 48"/>
                <a:gd name="T7" fmla="*/ 6 h 72"/>
                <a:gd name="T8" fmla="*/ 6 w 48"/>
                <a:gd name="T9" fmla="*/ 0 h 72"/>
                <a:gd name="T10" fmla="*/ 42 w 48"/>
                <a:gd name="T11" fmla="*/ 0 h 72"/>
                <a:gd name="T12" fmla="*/ 48 w 48"/>
                <a:gd name="T13" fmla="*/ 6 h 72"/>
                <a:gd name="T14" fmla="*/ 48 w 48"/>
                <a:gd name="T15" fmla="*/ 66 h 72"/>
                <a:gd name="T16" fmla="*/ 42 w 48"/>
                <a:gd name="T17" fmla="*/ 72 h 72"/>
                <a:gd name="T18" fmla="*/ 12 w 48"/>
                <a:gd name="T19" fmla="*/ 60 h 72"/>
                <a:gd name="T20" fmla="*/ 36 w 48"/>
                <a:gd name="T21" fmla="*/ 60 h 72"/>
                <a:gd name="T22" fmla="*/ 36 w 48"/>
                <a:gd name="T23" fmla="*/ 12 h 72"/>
                <a:gd name="T24" fmla="*/ 12 w 48"/>
                <a:gd name="T25" fmla="*/ 12 h 72"/>
                <a:gd name="T26" fmla="*/ 12 w 48"/>
                <a:gd name="T27"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72">
                  <a:moveTo>
                    <a:pt x="42" y="72"/>
                  </a:moveTo>
                  <a:cubicBezTo>
                    <a:pt x="6" y="72"/>
                    <a:pt x="6" y="72"/>
                    <a:pt x="6" y="72"/>
                  </a:cubicBezTo>
                  <a:cubicBezTo>
                    <a:pt x="2" y="72"/>
                    <a:pt x="0" y="70"/>
                    <a:pt x="0" y="66"/>
                  </a:cubicBezTo>
                  <a:cubicBezTo>
                    <a:pt x="0" y="6"/>
                    <a:pt x="0" y="6"/>
                    <a:pt x="0" y="6"/>
                  </a:cubicBezTo>
                  <a:cubicBezTo>
                    <a:pt x="0" y="3"/>
                    <a:pt x="2" y="0"/>
                    <a:pt x="6" y="0"/>
                  </a:cubicBezTo>
                  <a:cubicBezTo>
                    <a:pt x="42" y="0"/>
                    <a:pt x="42" y="0"/>
                    <a:pt x="42" y="0"/>
                  </a:cubicBezTo>
                  <a:cubicBezTo>
                    <a:pt x="45" y="0"/>
                    <a:pt x="48" y="3"/>
                    <a:pt x="48" y="6"/>
                  </a:cubicBezTo>
                  <a:cubicBezTo>
                    <a:pt x="48" y="66"/>
                    <a:pt x="48" y="66"/>
                    <a:pt x="48" y="66"/>
                  </a:cubicBezTo>
                  <a:cubicBezTo>
                    <a:pt x="48" y="70"/>
                    <a:pt x="45" y="72"/>
                    <a:pt x="42" y="72"/>
                  </a:cubicBezTo>
                  <a:close/>
                  <a:moveTo>
                    <a:pt x="12" y="60"/>
                  </a:moveTo>
                  <a:cubicBezTo>
                    <a:pt x="36" y="60"/>
                    <a:pt x="36" y="60"/>
                    <a:pt x="36" y="60"/>
                  </a:cubicBezTo>
                  <a:cubicBezTo>
                    <a:pt x="36" y="12"/>
                    <a:pt x="36" y="12"/>
                    <a:pt x="36" y="12"/>
                  </a:cubicBezTo>
                  <a:cubicBezTo>
                    <a:pt x="12" y="12"/>
                    <a:pt x="12" y="12"/>
                    <a:pt x="12" y="12"/>
                  </a:cubicBezTo>
                  <a:lnTo>
                    <a:pt x="12"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9" name="Freeform 63"/>
            <p:cNvSpPr>
              <a:spLocks noEditPoints="1"/>
            </p:cNvSpPr>
            <p:nvPr/>
          </p:nvSpPr>
          <p:spPr bwMode="auto">
            <a:xfrm>
              <a:off x="6850" y="826"/>
              <a:ext cx="71" cy="190"/>
            </a:xfrm>
            <a:custGeom>
              <a:avLst/>
              <a:gdLst>
                <a:gd name="T0" fmla="*/ 42 w 48"/>
                <a:gd name="T1" fmla="*/ 132 h 132"/>
                <a:gd name="T2" fmla="*/ 6 w 48"/>
                <a:gd name="T3" fmla="*/ 132 h 132"/>
                <a:gd name="T4" fmla="*/ 0 w 48"/>
                <a:gd name="T5" fmla="*/ 126 h 132"/>
                <a:gd name="T6" fmla="*/ 0 w 48"/>
                <a:gd name="T7" fmla="*/ 6 h 132"/>
                <a:gd name="T8" fmla="*/ 6 w 48"/>
                <a:gd name="T9" fmla="*/ 0 h 132"/>
                <a:gd name="T10" fmla="*/ 42 w 48"/>
                <a:gd name="T11" fmla="*/ 0 h 132"/>
                <a:gd name="T12" fmla="*/ 48 w 48"/>
                <a:gd name="T13" fmla="*/ 6 h 132"/>
                <a:gd name="T14" fmla="*/ 48 w 48"/>
                <a:gd name="T15" fmla="*/ 126 h 132"/>
                <a:gd name="T16" fmla="*/ 42 w 48"/>
                <a:gd name="T17" fmla="*/ 132 h 132"/>
                <a:gd name="T18" fmla="*/ 12 w 48"/>
                <a:gd name="T19" fmla="*/ 120 h 132"/>
                <a:gd name="T20" fmla="*/ 36 w 48"/>
                <a:gd name="T21" fmla="*/ 120 h 132"/>
                <a:gd name="T22" fmla="*/ 36 w 48"/>
                <a:gd name="T23" fmla="*/ 12 h 132"/>
                <a:gd name="T24" fmla="*/ 12 w 48"/>
                <a:gd name="T25" fmla="*/ 12 h 132"/>
                <a:gd name="T26" fmla="*/ 12 w 48"/>
                <a:gd name="T27" fmla="*/ 12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32">
                  <a:moveTo>
                    <a:pt x="42" y="132"/>
                  </a:moveTo>
                  <a:cubicBezTo>
                    <a:pt x="6" y="132"/>
                    <a:pt x="6" y="132"/>
                    <a:pt x="6" y="132"/>
                  </a:cubicBezTo>
                  <a:cubicBezTo>
                    <a:pt x="2" y="132"/>
                    <a:pt x="0" y="130"/>
                    <a:pt x="0" y="126"/>
                  </a:cubicBezTo>
                  <a:cubicBezTo>
                    <a:pt x="0" y="6"/>
                    <a:pt x="0" y="6"/>
                    <a:pt x="0" y="6"/>
                  </a:cubicBezTo>
                  <a:cubicBezTo>
                    <a:pt x="0" y="3"/>
                    <a:pt x="2" y="0"/>
                    <a:pt x="6" y="0"/>
                  </a:cubicBezTo>
                  <a:cubicBezTo>
                    <a:pt x="42" y="0"/>
                    <a:pt x="42" y="0"/>
                    <a:pt x="42" y="0"/>
                  </a:cubicBezTo>
                  <a:cubicBezTo>
                    <a:pt x="45" y="0"/>
                    <a:pt x="48" y="3"/>
                    <a:pt x="48" y="6"/>
                  </a:cubicBezTo>
                  <a:cubicBezTo>
                    <a:pt x="48" y="126"/>
                    <a:pt x="48" y="126"/>
                    <a:pt x="48" y="126"/>
                  </a:cubicBezTo>
                  <a:cubicBezTo>
                    <a:pt x="48" y="130"/>
                    <a:pt x="45" y="132"/>
                    <a:pt x="42" y="132"/>
                  </a:cubicBezTo>
                  <a:close/>
                  <a:moveTo>
                    <a:pt x="12" y="120"/>
                  </a:moveTo>
                  <a:cubicBezTo>
                    <a:pt x="36" y="120"/>
                    <a:pt x="36" y="120"/>
                    <a:pt x="36" y="120"/>
                  </a:cubicBezTo>
                  <a:cubicBezTo>
                    <a:pt x="36" y="12"/>
                    <a:pt x="36" y="12"/>
                    <a:pt x="36" y="12"/>
                  </a:cubicBezTo>
                  <a:cubicBezTo>
                    <a:pt x="12" y="12"/>
                    <a:pt x="12" y="12"/>
                    <a:pt x="12" y="12"/>
                  </a:cubicBezTo>
                  <a:lnTo>
                    <a:pt x="12"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10" name="Freeform 64"/>
            <p:cNvSpPr>
              <a:spLocks noEditPoints="1"/>
            </p:cNvSpPr>
            <p:nvPr/>
          </p:nvSpPr>
          <p:spPr bwMode="auto">
            <a:xfrm>
              <a:off x="6957" y="860"/>
              <a:ext cx="71" cy="156"/>
            </a:xfrm>
            <a:custGeom>
              <a:avLst/>
              <a:gdLst>
                <a:gd name="T0" fmla="*/ 42 w 48"/>
                <a:gd name="T1" fmla="*/ 108 h 108"/>
                <a:gd name="T2" fmla="*/ 6 w 48"/>
                <a:gd name="T3" fmla="*/ 108 h 108"/>
                <a:gd name="T4" fmla="*/ 0 w 48"/>
                <a:gd name="T5" fmla="*/ 102 h 108"/>
                <a:gd name="T6" fmla="*/ 0 w 48"/>
                <a:gd name="T7" fmla="*/ 6 h 108"/>
                <a:gd name="T8" fmla="*/ 6 w 48"/>
                <a:gd name="T9" fmla="*/ 0 h 108"/>
                <a:gd name="T10" fmla="*/ 42 w 48"/>
                <a:gd name="T11" fmla="*/ 0 h 108"/>
                <a:gd name="T12" fmla="*/ 48 w 48"/>
                <a:gd name="T13" fmla="*/ 6 h 108"/>
                <a:gd name="T14" fmla="*/ 48 w 48"/>
                <a:gd name="T15" fmla="*/ 102 h 108"/>
                <a:gd name="T16" fmla="*/ 42 w 48"/>
                <a:gd name="T17" fmla="*/ 108 h 108"/>
                <a:gd name="T18" fmla="*/ 12 w 48"/>
                <a:gd name="T19" fmla="*/ 96 h 108"/>
                <a:gd name="T20" fmla="*/ 36 w 48"/>
                <a:gd name="T21" fmla="*/ 96 h 108"/>
                <a:gd name="T22" fmla="*/ 36 w 48"/>
                <a:gd name="T23" fmla="*/ 12 h 108"/>
                <a:gd name="T24" fmla="*/ 12 w 48"/>
                <a:gd name="T25" fmla="*/ 12 h 108"/>
                <a:gd name="T26" fmla="*/ 12 w 48"/>
                <a:gd name="T27"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08">
                  <a:moveTo>
                    <a:pt x="42" y="108"/>
                  </a:moveTo>
                  <a:cubicBezTo>
                    <a:pt x="6" y="108"/>
                    <a:pt x="6" y="108"/>
                    <a:pt x="6" y="108"/>
                  </a:cubicBezTo>
                  <a:cubicBezTo>
                    <a:pt x="2" y="108"/>
                    <a:pt x="0" y="106"/>
                    <a:pt x="0" y="102"/>
                  </a:cubicBezTo>
                  <a:cubicBezTo>
                    <a:pt x="0" y="6"/>
                    <a:pt x="0" y="6"/>
                    <a:pt x="0" y="6"/>
                  </a:cubicBezTo>
                  <a:cubicBezTo>
                    <a:pt x="0" y="3"/>
                    <a:pt x="2" y="0"/>
                    <a:pt x="6" y="0"/>
                  </a:cubicBezTo>
                  <a:cubicBezTo>
                    <a:pt x="42" y="0"/>
                    <a:pt x="42" y="0"/>
                    <a:pt x="42" y="0"/>
                  </a:cubicBezTo>
                  <a:cubicBezTo>
                    <a:pt x="45" y="0"/>
                    <a:pt x="48" y="3"/>
                    <a:pt x="48" y="6"/>
                  </a:cubicBezTo>
                  <a:cubicBezTo>
                    <a:pt x="48" y="102"/>
                    <a:pt x="48" y="102"/>
                    <a:pt x="48" y="102"/>
                  </a:cubicBezTo>
                  <a:cubicBezTo>
                    <a:pt x="48" y="106"/>
                    <a:pt x="45" y="108"/>
                    <a:pt x="42" y="108"/>
                  </a:cubicBezTo>
                  <a:close/>
                  <a:moveTo>
                    <a:pt x="12" y="96"/>
                  </a:moveTo>
                  <a:cubicBezTo>
                    <a:pt x="36" y="96"/>
                    <a:pt x="36" y="96"/>
                    <a:pt x="36" y="96"/>
                  </a:cubicBezTo>
                  <a:cubicBezTo>
                    <a:pt x="36" y="12"/>
                    <a:pt x="36" y="12"/>
                    <a:pt x="36" y="12"/>
                  </a:cubicBezTo>
                  <a:cubicBezTo>
                    <a:pt x="12" y="12"/>
                    <a:pt x="12" y="12"/>
                    <a:pt x="12" y="12"/>
                  </a:cubicBezTo>
                  <a:lnTo>
                    <a:pt x="12"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11" name="Freeform 65"/>
            <p:cNvSpPr>
              <a:spLocks noEditPoints="1"/>
            </p:cNvSpPr>
            <p:nvPr/>
          </p:nvSpPr>
          <p:spPr bwMode="auto">
            <a:xfrm>
              <a:off x="7063" y="739"/>
              <a:ext cx="71" cy="277"/>
            </a:xfrm>
            <a:custGeom>
              <a:avLst/>
              <a:gdLst>
                <a:gd name="T0" fmla="*/ 42 w 48"/>
                <a:gd name="T1" fmla="*/ 192 h 192"/>
                <a:gd name="T2" fmla="*/ 6 w 48"/>
                <a:gd name="T3" fmla="*/ 192 h 192"/>
                <a:gd name="T4" fmla="*/ 0 w 48"/>
                <a:gd name="T5" fmla="*/ 186 h 192"/>
                <a:gd name="T6" fmla="*/ 0 w 48"/>
                <a:gd name="T7" fmla="*/ 6 h 192"/>
                <a:gd name="T8" fmla="*/ 6 w 48"/>
                <a:gd name="T9" fmla="*/ 0 h 192"/>
                <a:gd name="T10" fmla="*/ 42 w 48"/>
                <a:gd name="T11" fmla="*/ 0 h 192"/>
                <a:gd name="T12" fmla="*/ 48 w 48"/>
                <a:gd name="T13" fmla="*/ 6 h 192"/>
                <a:gd name="T14" fmla="*/ 48 w 48"/>
                <a:gd name="T15" fmla="*/ 186 h 192"/>
                <a:gd name="T16" fmla="*/ 42 w 48"/>
                <a:gd name="T17" fmla="*/ 192 h 192"/>
                <a:gd name="T18" fmla="*/ 12 w 48"/>
                <a:gd name="T19" fmla="*/ 180 h 192"/>
                <a:gd name="T20" fmla="*/ 36 w 48"/>
                <a:gd name="T21" fmla="*/ 180 h 192"/>
                <a:gd name="T22" fmla="*/ 36 w 48"/>
                <a:gd name="T23" fmla="*/ 12 h 192"/>
                <a:gd name="T24" fmla="*/ 12 w 48"/>
                <a:gd name="T25" fmla="*/ 12 h 192"/>
                <a:gd name="T26" fmla="*/ 12 w 48"/>
                <a:gd name="T27"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92">
                  <a:moveTo>
                    <a:pt x="42" y="192"/>
                  </a:moveTo>
                  <a:cubicBezTo>
                    <a:pt x="6" y="192"/>
                    <a:pt x="6" y="192"/>
                    <a:pt x="6" y="192"/>
                  </a:cubicBezTo>
                  <a:cubicBezTo>
                    <a:pt x="2" y="192"/>
                    <a:pt x="0" y="190"/>
                    <a:pt x="0" y="186"/>
                  </a:cubicBezTo>
                  <a:cubicBezTo>
                    <a:pt x="0" y="6"/>
                    <a:pt x="0" y="6"/>
                    <a:pt x="0" y="6"/>
                  </a:cubicBezTo>
                  <a:cubicBezTo>
                    <a:pt x="0" y="3"/>
                    <a:pt x="2" y="0"/>
                    <a:pt x="6" y="0"/>
                  </a:cubicBezTo>
                  <a:cubicBezTo>
                    <a:pt x="42" y="0"/>
                    <a:pt x="42" y="0"/>
                    <a:pt x="42" y="0"/>
                  </a:cubicBezTo>
                  <a:cubicBezTo>
                    <a:pt x="45" y="0"/>
                    <a:pt x="48" y="3"/>
                    <a:pt x="48" y="6"/>
                  </a:cubicBezTo>
                  <a:cubicBezTo>
                    <a:pt x="48" y="186"/>
                    <a:pt x="48" y="186"/>
                    <a:pt x="48" y="186"/>
                  </a:cubicBezTo>
                  <a:cubicBezTo>
                    <a:pt x="48" y="190"/>
                    <a:pt x="45" y="192"/>
                    <a:pt x="42" y="192"/>
                  </a:cubicBezTo>
                  <a:close/>
                  <a:moveTo>
                    <a:pt x="12" y="180"/>
                  </a:moveTo>
                  <a:cubicBezTo>
                    <a:pt x="36" y="180"/>
                    <a:pt x="36" y="180"/>
                    <a:pt x="36" y="180"/>
                  </a:cubicBezTo>
                  <a:cubicBezTo>
                    <a:pt x="36" y="12"/>
                    <a:pt x="36" y="12"/>
                    <a:pt x="36" y="12"/>
                  </a:cubicBezTo>
                  <a:cubicBezTo>
                    <a:pt x="12" y="12"/>
                    <a:pt x="12" y="12"/>
                    <a:pt x="12" y="12"/>
                  </a:cubicBezTo>
                  <a:lnTo>
                    <a:pt x="1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12" name="Freeform 66"/>
            <p:cNvSpPr>
              <a:spLocks noEditPoints="1"/>
            </p:cNvSpPr>
            <p:nvPr/>
          </p:nvSpPr>
          <p:spPr bwMode="auto">
            <a:xfrm>
              <a:off x="6753" y="774"/>
              <a:ext cx="53" cy="52"/>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9"/>
                    <a:pt x="8" y="0"/>
                    <a:pt x="18" y="0"/>
                  </a:cubicBezTo>
                  <a:cubicBezTo>
                    <a:pt x="28" y="0"/>
                    <a:pt x="36" y="9"/>
                    <a:pt x="36" y="18"/>
                  </a:cubicBezTo>
                  <a:cubicBezTo>
                    <a:pt x="36" y="28"/>
                    <a:pt x="28" y="36"/>
                    <a:pt x="18" y="36"/>
                  </a:cubicBezTo>
                  <a:close/>
                  <a:moveTo>
                    <a:pt x="18" y="12"/>
                  </a:moveTo>
                  <a:cubicBezTo>
                    <a:pt x="14" y="12"/>
                    <a:pt x="12" y="15"/>
                    <a:pt x="12" y="18"/>
                  </a:cubicBezTo>
                  <a:cubicBezTo>
                    <a:pt x="12" y="22"/>
                    <a:pt x="14" y="24"/>
                    <a:pt x="18" y="24"/>
                  </a:cubicBezTo>
                  <a:cubicBezTo>
                    <a:pt x="21" y="24"/>
                    <a:pt x="24" y="22"/>
                    <a:pt x="24" y="18"/>
                  </a:cubicBezTo>
                  <a:cubicBezTo>
                    <a:pt x="24" y="15"/>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13" name="Freeform 67"/>
            <p:cNvSpPr>
              <a:spLocks noEditPoints="1"/>
            </p:cNvSpPr>
            <p:nvPr/>
          </p:nvSpPr>
          <p:spPr bwMode="auto">
            <a:xfrm>
              <a:off x="6859" y="687"/>
              <a:ext cx="53" cy="52"/>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9"/>
                    <a:pt x="8" y="0"/>
                    <a:pt x="18" y="0"/>
                  </a:cubicBezTo>
                  <a:cubicBezTo>
                    <a:pt x="28" y="0"/>
                    <a:pt x="36" y="9"/>
                    <a:pt x="36" y="18"/>
                  </a:cubicBezTo>
                  <a:cubicBezTo>
                    <a:pt x="36" y="28"/>
                    <a:pt x="28" y="36"/>
                    <a:pt x="18" y="36"/>
                  </a:cubicBezTo>
                  <a:close/>
                  <a:moveTo>
                    <a:pt x="18" y="12"/>
                  </a:moveTo>
                  <a:cubicBezTo>
                    <a:pt x="14" y="12"/>
                    <a:pt x="12" y="15"/>
                    <a:pt x="12" y="18"/>
                  </a:cubicBezTo>
                  <a:cubicBezTo>
                    <a:pt x="12" y="22"/>
                    <a:pt x="14" y="24"/>
                    <a:pt x="18" y="24"/>
                  </a:cubicBezTo>
                  <a:cubicBezTo>
                    <a:pt x="21" y="24"/>
                    <a:pt x="24" y="22"/>
                    <a:pt x="24" y="18"/>
                  </a:cubicBezTo>
                  <a:cubicBezTo>
                    <a:pt x="24" y="15"/>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14" name="Freeform 68"/>
            <p:cNvSpPr>
              <a:spLocks noEditPoints="1"/>
            </p:cNvSpPr>
            <p:nvPr/>
          </p:nvSpPr>
          <p:spPr bwMode="auto">
            <a:xfrm>
              <a:off x="6966" y="722"/>
              <a:ext cx="53" cy="52"/>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9"/>
                    <a:pt x="8" y="0"/>
                    <a:pt x="18" y="0"/>
                  </a:cubicBezTo>
                  <a:cubicBezTo>
                    <a:pt x="28" y="0"/>
                    <a:pt x="36" y="9"/>
                    <a:pt x="36" y="18"/>
                  </a:cubicBezTo>
                  <a:cubicBezTo>
                    <a:pt x="36" y="28"/>
                    <a:pt x="28" y="36"/>
                    <a:pt x="18" y="36"/>
                  </a:cubicBezTo>
                  <a:close/>
                  <a:moveTo>
                    <a:pt x="18" y="12"/>
                  </a:moveTo>
                  <a:cubicBezTo>
                    <a:pt x="14" y="12"/>
                    <a:pt x="12" y="15"/>
                    <a:pt x="12" y="18"/>
                  </a:cubicBezTo>
                  <a:cubicBezTo>
                    <a:pt x="12" y="22"/>
                    <a:pt x="14" y="24"/>
                    <a:pt x="18" y="24"/>
                  </a:cubicBezTo>
                  <a:cubicBezTo>
                    <a:pt x="21" y="24"/>
                    <a:pt x="24" y="22"/>
                    <a:pt x="24" y="18"/>
                  </a:cubicBezTo>
                  <a:cubicBezTo>
                    <a:pt x="24" y="15"/>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15" name="Freeform 69"/>
            <p:cNvSpPr>
              <a:spLocks noEditPoints="1"/>
            </p:cNvSpPr>
            <p:nvPr/>
          </p:nvSpPr>
          <p:spPr bwMode="auto">
            <a:xfrm>
              <a:off x="7072" y="600"/>
              <a:ext cx="54" cy="52"/>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9"/>
                    <a:pt x="8" y="0"/>
                    <a:pt x="18" y="0"/>
                  </a:cubicBezTo>
                  <a:cubicBezTo>
                    <a:pt x="28" y="0"/>
                    <a:pt x="36" y="9"/>
                    <a:pt x="36" y="18"/>
                  </a:cubicBezTo>
                  <a:cubicBezTo>
                    <a:pt x="36" y="28"/>
                    <a:pt x="28" y="36"/>
                    <a:pt x="18" y="36"/>
                  </a:cubicBezTo>
                  <a:close/>
                  <a:moveTo>
                    <a:pt x="18" y="12"/>
                  </a:moveTo>
                  <a:cubicBezTo>
                    <a:pt x="14" y="12"/>
                    <a:pt x="12" y="15"/>
                    <a:pt x="12" y="18"/>
                  </a:cubicBezTo>
                  <a:cubicBezTo>
                    <a:pt x="12" y="22"/>
                    <a:pt x="14" y="24"/>
                    <a:pt x="18" y="24"/>
                  </a:cubicBezTo>
                  <a:cubicBezTo>
                    <a:pt x="21" y="24"/>
                    <a:pt x="24" y="22"/>
                    <a:pt x="24" y="18"/>
                  </a:cubicBezTo>
                  <a:cubicBezTo>
                    <a:pt x="24" y="15"/>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16" name="Freeform 70"/>
            <p:cNvSpPr>
              <a:spLocks/>
            </p:cNvSpPr>
            <p:nvPr/>
          </p:nvSpPr>
          <p:spPr bwMode="auto">
            <a:xfrm>
              <a:off x="6782" y="714"/>
              <a:ext cx="99" cy="84"/>
            </a:xfrm>
            <a:custGeom>
              <a:avLst/>
              <a:gdLst>
                <a:gd name="T0" fmla="*/ 7 w 67"/>
                <a:gd name="T1" fmla="*/ 58 h 58"/>
                <a:gd name="T2" fmla="*/ 2 w 67"/>
                <a:gd name="T3" fmla="*/ 56 h 58"/>
                <a:gd name="T4" fmla="*/ 3 w 67"/>
                <a:gd name="T5" fmla="*/ 47 h 58"/>
                <a:gd name="T6" fmla="*/ 57 w 67"/>
                <a:gd name="T7" fmla="*/ 3 h 58"/>
                <a:gd name="T8" fmla="*/ 65 w 67"/>
                <a:gd name="T9" fmla="*/ 3 h 58"/>
                <a:gd name="T10" fmla="*/ 64 w 67"/>
                <a:gd name="T11" fmla="*/ 12 h 58"/>
                <a:gd name="T12" fmla="*/ 11 w 67"/>
                <a:gd name="T13" fmla="*/ 56 h 58"/>
                <a:gd name="T14" fmla="*/ 7 w 67"/>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58">
                  <a:moveTo>
                    <a:pt x="7" y="58"/>
                  </a:moveTo>
                  <a:cubicBezTo>
                    <a:pt x="5" y="58"/>
                    <a:pt x="3" y="57"/>
                    <a:pt x="2" y="56"/>
                  </a:cubicBezTo>
                  <a:cubicBezTo>
                    <a:pt x="0" y="53"/>
                    <a:pt x="0" y="49"/>
                    <a:pt x="3" y="47"/>
                  </a:cubicBezTo>
                  <a:cubicBezTo>
                    <a:pt x="57" y="3"/>
                    <a:pt x="57" y="3"/>
                    <a:pt x="57" y="3"/>
                  </a:cubicBezTo>
                  <a:cubicBezTo>
                    <a:pt x="59" y="0"/>
                    <a:pt x="63" y="1"/>
                    <a:pt x="65" y="3"/>
                  </a:cubicBezTo>
                  <a:cubicBezTo>
                    <a:pt x="67" y="6"/>
                    <a:pt x="67" y="10"/>
                    <a:pt x="64" y="12"/>
                  </a:cubicBezTo>
                  <a:cubicBezTo>
                    <a:pt x="11" y="56"/>
                    <a:pt x="11" y="56"/>
                    <a:pt x="11" y="56"/>
                  </a:cubicBezTo>
                  <a:cubicBezTo>
                    <a:pt x="10" y="57"/>
                    <a:pt x="8" y="58"/>
                    <a:pt x="7"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17" name="Freeform 71"/>
            <p:cNvSpPr>
              <a:spLocks/>
            </p:cNvSpPr>
            <p:nvPr/>
          </p:nvSpPr>
          <p:spPr bwMode="auto">
            <a:xfrm>
              <a:off x="6892" y="708"/>
              <a:ext cx="93" cy="44"/>
            </a:xfrm>
            <a:custGeom>
              <a:avLst/>
              <a:gdLst>
                <a:gd name="T0" fmla="*/ 57 w 63"/>
                <a:gd name="T1" fmla="*/ 30 h 30"/>
                <a:gd name="T2" fmla="*/ 55 w 63"/>
                <a:gd name="T3" fmla="*/ 29 h 30"/>
                <a:gd name="T4" fmla="*/ 5 w 63"/>
                <a:gd name="T5" fmla="*/ 13 h 30"/>
                <a:gd name="T6" fmla="*/ 1 w 63"/>
                <a:gd name="T7" fmla="*/ 5 h 30"/>
                <a:gd name="T8" fmla="*/ 9 w 63"/>
                <a:gd name="T9" fmla="*/ 2 h 30"/>
                <a:gd name="T10" fmla="*/ 58 w 63"/>
                <a:gd name="T11" fmla="*/ 18 h 30"/>
                <a:gd name="T12" fmla="*/ 62 w 63"/>
                <a:gd name="T13" fmla="*/ 26 h 30"/>
                <a:gd name="T14" fmla="*/ 57 w 63"/>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30">
                  <a:moveTo>
                    <a:pt x="57" y="30"/>
                  </a:moveTo>
                  <a:cubicBezTo>
                    <a:pt x="56" y="30"/>
                    <a:pt x="55" y="30"/>
                    <a:pt x="55" y="29"/>
                  </a:cubicBezTo>
                  <a:cubicBezTo>
                    <a:pt x="5" y="13"/>
                    <a:pt x="5" y="13"/>
                    <a:pt x="5" y="13"/>
                  </a:cubicBezTo>
                  <a:cubicBezTo>
                    <a:pt x="2" y="12"/>
                    <a:pt x="0" y="8"/>
                    <a:pt x="1" y="5"/>
                  </a:cubicBezTo>
                  <a:cubicBezTo>
                    <a:pt x="2" y="2"/>
                    <a:pt x="6" y="0"/>
                    <a:pt x="9" y="2"/>
                  </a:cubicBezTo>
                  <a:cubicBezTo>
                    <a:pt x="58" y="18"/>
                    <a:pt x="58" y="18"/>
                    <a:pt x="58" y="18"/>
                  </a:cubicBezTo>
                  <a:cubicBezTo>
                    <a:pt x="62" y="19"/>
                    <a:pt x="63" y="23"/>
                    <a:pt x="62" y="26"/>
                  </a:cubicBezTo>
                  <a:cubicBezTo>
                    <a:pt x="61" y="28"/>
                    <a:pt x="59" y="30"/>
                    <a:pt x="5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18" name="Freeform 72"/>
            <p:cNvSpPr>
              <a:spLocks/>
            </p:cNvSpPr>
            <p:nvPr/>
          </p:nvSpPr>
          <p:spPr bwMode="auto">
            <a:xfrm>
              <a:off x="6994" y="630"/>
              <a:ext cx="103" cy="113"/>
            </a:xfrm>
            <a:custGeom>
              <a:avLst/>
              <a:gdLst>
                <a:gd name="T0" fmla="*/ 6 w 70"/>
                <a:gd name="T1" fmla="*/ 78 h 78"/>
                <a:gd name="T2" fmla="*/ 3 w 70"/>
                <a:gd name="T3" fmla="*/ 77 h 78"/>
                <a:gd name="T4" fmla="*/ 2 w 70"/>
                <a:gd name="T5" fmla="*/ 68 h 78"/>
                <a:gd name="T6" fmla="*/ 58 w 70"/>
                <a:gd name="T7" fmla="*/ 3 h 78"/>
                <a:gd name="T8" fmla="*/ 67 w 70"/>
                <a:gd name="T9" fmla="*/ 2 h 78"/>
                <a:gd name="T10" fmla="*/ 67 w 70"/>
                <a:gd name="T11" fmla="*/ 10 h 78"/>
                <a:gd name="T12" fmla="*/ 11 w 70"/>
                <a:gd name="T13" fmla="*/ 76 h 78"/>
                <a:gd name="T14" fmla="*/ 6 w 70"/>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78">
                  <a:moveTo>
                    <a:pt x="6" y="78"/>
                  </a:moveTo>
                  <a:cubicBezTo>
                    <a:pt x="5" y="78"/>
                    <a:pt x="4" y="78"/>
                    <a:pt x="3" y="77"/>
                  </a:cubicBezTo>
                  <a:cubicBezTo>
                    <a:pt x="0" y="75"/>
                    <a:pt x="0" y="71"/>
                    <a:pt x="2" y="68"/>
                  </a:cubicBezTo>
                  <a:cubicBezTo>
                    <a:pt x="58" y="3"/>
                    <a:pt x="58" y="3"/>
                    <a:pt x="58" y="3"/>
                  </a:cubicBezTo>
                  <a:cubicBezTo>
                    <a:pt x="60" y="0"/>
                    <a:pt x="64" y="0"/>
                    <a:pt x="67" y="2"/>
                  </a:cubicBezTo>
                  <a:cubicBezTo>
                    <a:pt x="69" y="4"/>
                    <a:pt x="70" y="8"/>
                    <a:pt x="67" y="10"/>
                  </a:cubicBezTo>
                  <a:cubicBezTo>
                    <a:pt x="11" y="76"/>
                    <a:pt x="11" y="76"/>
                    <a:pt x="11" y="76"/>
                  </a:cubicBezTo>
                  <a:cubicBezTo>
                    <a:pt x="10" y="78"/>
                    <a:pt x="8" y="78"/>
                    <a:pt x="6"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grpSp>
      <p:grpSp>
        <p:nvGrpSpPr>
          <p:cNvPr id="20" name="Group 60" descr="up trending graph icon"/>
          <p:cNvGrpSpPr>
            <a:grpSpLocks noChangeAspect="1"/>
          </p:cNvGrpSpPr>
          <p:nvPr/>
        </p:nvGrpSpPr>
        <p:grpSpPr bwMode="auto">
          <a:xfrm>
            <a:off x="8737775" y="3443111"/>
            <a:ext cx="3213563" cy="3138136"/>
            <a:chOff x="6726" y="600"/>
            <a:chExt cx="426" cy="416"/>
          </a:xfrm>
          <a:solidFill>
            <a:schemeClr val="bg1">
              <a:alpha val="50000"/>
            </a:schemeClr>
          </a:solidFill>
        </p:grpSpPr>
        <p:sp>
          <p:nvSpPr>
            <p:cNvPr id="21" name="Freeform 61"/>
            <p:cNvSpPr>
              <a:spLocks/>
            </p:cNvSpPr>
            <p:nvPr/>
          </p:nvSpPr>
          <p:spPr bwMode="auto">
            <a:xfrm>
              <a:off x="6726" y="999"/>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2" y="12"/>
                    <a:pt x="0" y="10"/>
                    <a:pt x="0" y="6"/>
                  </a:cubicBezTo>
                  <a:cubicBezTo>
                    <a:pt x="0" y="3"/>
                    <a:pt x="2" y="0"/>
                    <a:pt x="6" y="0"/>
                  </a:cubicBezTo>
                  <a:cubicBezTo>
                    <a:pt x="282" y="0"/>
                    <a:pt x="282" y="0"/>
                    <a:pt x="282" y="0"/>
                  </a:cubicBezTo>
                  <a:cubicBezTo>
                    <a:pt x="285" y="0"/>
                    <a:pt x="288" y="3"/>
                    <a:pt x="288" y="6"/>
                  </a:cubicBezTo>
                  <a:cubicBezTo>
                    <a:pt x="288" y="10"/>
                    <a:pt x="285"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2" name="Freeform 62"/>
            <p:cNvSpPr>
              <a:spLocks noEditPoints="1"/>
            </p:cNvSpPr>
            <p:nvPr/>
          </p:nvSpPr>
          <p:spPr bwMode="auto">
            <a:xfrm>
              <a:off x="6744" y="912"/>
              <a:ext cx="71" cy="104"/>
            </a:xfrm>
            <a:custGeom>
              <a:avLst/>
              <a:gdLst>
                <a:gd name="T0" fmla="*/ 42 w 48"/>
                <a:gd name="T1" fmla="*/ 72 h 72"/>
                <a:gd name="T2" fmla="*/ 6 w 48"/>
                <a:gd name="T3" fmla="*/ 72 h 72"/>
                <a:gd name="T4" fmla="*/ 0 w 48"/>
                <a:gd name="T5" fmla="*/ 66 h 72"/>
                <a:gd name="T6" fmla="*/ 0 w 48"/>
                <a:gd name="T7" fmla="*/ 6 h 72"/>
                <a:gd name="T8" fmla="*/ 6 w 48"/>
                <a:gd name="T9" fmla="*/ 0 h 72"/>
                <a:gd name="T10" fmla="*/ 42 w 48"/>
                <a:gd name="T11" fmla="*/ 0 h 72"/>
                <a:gd name="T12" fmla="*/ 48 w 48"/>
                <a:gd name="T13" fmla="*/ 6 h 72"/>
                <a:gd name="T14" fmla="*/ 48 w 48"/>
                <a:gd name="T15" fmla="*/ 66 h 72"/>
                <a:gd name="T16" fmla="*/ 42 w 48"/>
                <a:gd name="T17" fmla="*/ 72 h 72"/>
                <a:gd name="T18" fmla="*/ 12 w 48"/>
                <a:gd name="T19" fmla="*/ 60 h 72"/>
                <a:gd name="T20" fmla="*/ 36 w 48"/>
                <a:gd name="T21" fmla="*/ 60 h 72"/>
                <a:gd name="T22" fmla="*/ 36 w 48"/>
                <a:gd name="T23" fmla="*/ 12 h 72"/>
                <a:gd name="T24" fmla="*/ 12 w 48"/>
                <a:gd name="T25" fmla="*/ 12 h 72"/>
                <a:gd name="T26" fmla="*/ 12 w 48"/>
                <a:gd name="T27"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72">
                  <a:moveTo>
                    <a:pt x="42" y="72"/>
                  </a:moveTo>
                  <a:cubicBezTo>
                    <a:pt x="6" y="72"/>
                    <a:pt x="6" y="72"/>
                    <a:pt x="6" y="72"/>
                  </a:cubicBezTo>
                  <a:cubicBezTo>
                    <a:pt x="2" y="72"/>
                    <a:pt x="0" y="70"/>
                    <a:pt x="0" y="66"/>
                  </a:cubicBezTo>
                  <a:cubicBezTo>
                    <a:pt x="0" y="6"/>
                    <a:pt x="0" y="6"/>
                    <a:pt x="0" y="6"/>
                  </a:cubicBezTo>
                  <a:cubicBezTo>
                    <a:pt x="0" y="3"/>
                    <a:pt x="2" y="0"/>
                    <a:pt x="6" y="0"/>
                  </a:cubicBezTo>
                  <a:cubicBezTo>
                    <a:pt x="42" y="0"/>
                    <a:pt x="42" y="0"/>
                    <a:pt x="42" y="0"/>
                  </a:cubicBezTo>
                  <a:cubicBezTo>
                    <a:pt x="45" y="0"/>
                    <a:pt x="48" y="3"/>
                    <a:pt x="48" y="6"/>
                  </a:cubicBezTo>
                  <a:cubicBezTo>
                    <a:pt x="48" y="66"/>
                    <a:pt x="48" y="66"/>
                    <a:pt x="48" y="66"/>
                  </a:cubicBezTo>
                  <a:cubicBezTo>
                    <a:pt x="48" y="70"/>
                    <a:pt x="45" y="72"/>
                    <a:pt x="42" y="72"/>
                  </a:cubicBezTo>
                  <a:close/>
                  <a:moveTo>
                    <a:pt x="12" y="60"/>
                  </a:moveTo>
                  <a:cubicBezTo>
                    <a:pt x="36" y="60"/>
                    <a:pt x="36" y="60"/>
                    <a:pt x="36" y="60"/>
                  </a:cubicBezTo>
                  <a:cubicBezTo>
                    <a:pt x="36" y="12"/>
                    <a:pt x="36" y="12"/>
                    <a:pt x="36" y="12"/>
                  </a:cubicBezTo>
                  <a:cubicBezTo>
                    <a:pt x="12" y="12"/>
                    <a:pt x="12" y="12"/>
                    <a:pt x="12" y="12"/>
                  </a:cubicBezTo>
                  <a:lnTo>
                    <a:pt x="12"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3" name="Freeform 63"/>
            <p:cNvSpPr>
              <a:spLocks noEditPoints="1"/>
            </p:cNvSpPr>
            <p:nvPr/>
          </p:nvSpPr>
          <p:spPr bwMode="auto">
            <a:xfrm>
              <a:off x="6850" y="826"/>
              <a:ext cx="71" cy="190"/>
            </a:xfrm>
            <a:custGeom>
              <a:avLst/>
              <a:gdLst>
                <a:gd name="T0" fmla="*/ 42 w 48"/>
                <a:gd name="T1" fmla="*/ 132 h 132"/>
                <a:gd name="T2" fmla="*/ 6 w 48"/>
                <a:gd name="T3" fmla="*/ 132 h 132"/>
                <a:gd name="T4" fmla="*/ 0 w 48"/>
                <a:gd name="T5" fmla="*/ 126 h 132"/>
                <a:gd name="T6" fmla="*/ 0 w 48"/>
                <a:gd name="T7" fmla="*/ 6 h 132"/>
                <a:gd name="T8" fmla="*/ 6 w 48"/>
                <a:gd name="T9" fmla="*/ 0 h 132"/>
                <a:gd name="T10" fmla="*/ 42 w 48"/>
                <a:gd name="T11" fmla="*/ 0 h 132"/>
                <a:gd name="T12" fmla="*/ 48 w 48"/>
                <a:gd name="T13" fmla="*/ 6 h 132"/>
                <a:gd name="T14" fmla="*/ 48 w 48"/>
                <a:gd name="T15" fmla="*/ 126 h 132"/>
                <a:gd name="T16" fmla="*/ 42 w 48"/>
                <a:gd name="T17" fmla="*/ 132 h 132"/>
                <a:gd name="T18" fmla="*/ 12 w 48"/>
                <a:gd name="T19" fmla="*/ 120 h 132"/>
                <a:gd name="T20" fmla="*/ 36 w 48"/>
                <a:gd name="T21" fmla="*/ 120 h 132"/>
                <a:gd name="T22" fmla="*/ 36 w 48"/>
                <a:gd name="T23" fmla="*/ 12 h 132"/>
                <a:gd name="T24" fmla="*/ 12 w 48"/>
                <a:gd name="T25" fmla="*/ 12 h 132"/>
                <a:gd name="T26" fmla="*/ 12 w 48"/>
                <a:gd name="T27" fmla="*/ 12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32">
                  <a:moveTo>
                    <a:pt x="42" y="132"/>
                  </a:moveTo>
                  <a:cubicBezTo>
                    <a:pt x="6" y="132"/>
                    <a:pt x="6" y="132"/>
                    <a:pt x="6" y="132"/>
                  </a:cubicBezTo>
                  <a:cubicBezTo>
                    <a:pt x="2" y="132"/>
                    <a:pt x="0" y="130"/>
                    <a:pt x="0" y="126"/>
                  </a:cubicBezTo>
                  <a:cubicBezTo>
                    <a:pt x="0" y="6"/>
                    <a:pt x="0" y="6"/>
                    <a:pt x="0" y="6"/>
                  </a:cubicBezTo>
                  <a:cubicBezTo>
                    <a:pt x="0" y="3"/>
                    <a:pt x="2" y="0"/>
                    <a:pt x="6" y="0"/>
                  </a:cubicBezTo>
                  <a:cubicBezTo>
                    <a:pt x="42" y="0"/>
                    <a:pt x="42" y="0"/>
                    <a:pt x="42" y="0"/>
                  </a:cubicBezTo>
                  <a:cubicBezTo>
                    <a:pt x="45" y="0"/>
                    <a:pt x="48" y="3"/>
                    <a:pt x="48" y="6"/>
                  </a:cubicBezTo>
                  <a:cubicBezTo>
                    <a:pt x="48" y="126"/>
                    <a:pt x="48" y="126"/>
                    <a:pt x="48" y="126"/>
                  </a:cubicBezTo>
                  <a:cubicBezTo>
                    <a:pt x="48" y="130"/>
                    <a:pt x="45" y="132"/>
                    <a:pt x="42" y="132"/>
                  </a:cubicBezTo>
                  <a:close/>
                  <a:moveTo>
                    <a:pt x="12" y="120"/>
                  </a:moveTo>
                  <a:cubicBezTo>
                    <a:pt x="36" y="120"/>
                    <a:pt x="36" y="120"/>
                    <a:pt x="36" y="120"/>
                  </a:cubicBezTo>
                  <a:cubicBezTo>
                    <a:pt x="36" y="12"/>
                    <a:pt x="36" y="12"/>
                    <a:pt x="36" y="12"/>
                  </a:cubicBezTo>
                  <a:cubicBezTo>
                    <a:pt x="12" y="12"/>
                    <a:pt x="12" y="12"/>
                    <a:pt x="12" y="12"/>
                  </a:cubicBezTo>
                  <a:lnTo>
                    <a:pt x="12"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4" name="Freeform 64"/>
            <p:cNvSpPr>
              <a:spLocks noEditPoints="1"/>
            </p:cNvSpPr>
            <p:nvPr/>
          </p:nvSpPr>
          <p:spPr bwMode="auto">
            <a:xfrm>
              <a:off x="6957" y="860"/>
              <a:ext cx="71" cy="156"/>
            </a:xfrm>
            <a:custGeom>
              <a:avLst/>
              <a:gdLst>
                <a:gd name="T0" fmla="*/ 42 w 48"/>
                <a:gd name="T1" fmla="*/ 108 h 108"/>
                <a:gd name="T2" fmla="*/ 6 w 48"/>
                <a:gd name="T3" fmla="*/ 108 h 108"/>
                <a:gd name="T4" fmla="*/ 0 w 48"/>
                <a:gd name="T5" fmla="*/ 102 h 108"/>
                <a:gd name="T6" fmla="*/ 0 w 48"/>
                <a:gd name="T7" fmla="*/ 6 h 108"/>
                <a:gd name="T8" fmla="*/ 6 w 48"/>
                <a:gd name="T9" fmla="*/ 0 h 108"/>
                <a:gd name="T10" fmla="*/ 42 w 48"/>
                <a:gd name="T11" fmla="*/ 0 h 108"/>
                <a:gd name="T12" fmla="*/ 48 w 48"/>
                <a:gd name="T13" fmla="*/ 6 h 108"/>
                <a:gd name="T14" fmla="*/ 48 w 48"/>
                <a:gd name="T15" fmla="*/ 102 h 108"/>
                <a:gd name="T16" fmla="*/ 42 w 48"/>
                <a:gd name="T17" fmla="*/ 108 h 108"/>
                <a:gd name="T18" fmla="*/ 12 w 48"/>
                <a:gd name="T19" fmla="*/ 96 h 108"/>
                <a:gd name="T20" fmla="*/ 36 w 48"/>
                <a:gd name="T21" fmla="*/ 96 h 108"/>
                <a:gd name="T22" fmla="*/ 36 w 48"/>
                <a:gd name="T23" fmla="*/ 12 h 108"/>
                <a:gd name="T24" fmla="*/ 12 w 48"/>
                <a:gd name="T25" fmla="*/ 12 h 108"/>
                <a:gd name="T26" fmla="*/ 12 w 48"/>
                <a:gd name="T27"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08">
                  <a:moveTo>
                    <a:pt x="42" y="108"/>
                  </a:moveTo>
                  <a:cubicBezTo>
                    <a:pt x="6" y="108"/>
                    <a:pt x="6" y="108"/>
                    <a:pt x="6" y="108"/>
                  </a:cubicBezTo>
                  <a:cubicBezTo>
                    <a:pt x="2" y="108"/>
                    <a:pt x="0" y="106"/>
                    <a:pt x="0" y="102"/>
                  </a:cubicBezTo>
                  <a:cubicBezTo>
                    <a:pt x="0" y="6"/>
                    <a:pt x="0" y="6"/>
                    <a:pt x="0" y="6"/>
                  </a:cubicBezTo>
                  <a:cubicBezTo>
                    <a:pt x="0" y="3"/>
                    <a:pt x="2" y="0"/>
                    <a:pt x="6" y="0"/>
                  </a:cubicBezTo>
                  <a:cubicBezTo>
                    <a:pt x="42" y="0"/>
                    <a:pt x="42" y="0"/>
                    <a:pt x="42" y="0"/>
                  </a:cubicBezTo>
                  <a:cubicBezTo>
                    <a:pt x="45" y="0"/>
                    <a:pt x="48" y="3"/>
                    <a:pt x="48" y="6"/>
                  </a:cubicBezTo>
                  <a:cubicBezTo>
                    <a:pt x="48" y="102"/>
                    <a:pt x="48" y="102"/>
                    <a:pt x="48" y="102"/>
                  </a:cubicBezTo>
                  <a:cubicBezTo>
                    <a:pt x="48" y="106"/>
                    <a:pt x="45" y="108"/>
                    <a:pt x="42" y="108"/>
                  </a:cubicBezTo>
                  <a:close/>
                  <a:moveTo>
                    <a:pt x="12" y="96"/>
                  </a:moveTo>
                  <a:cubicBezTo>
                    <a:pt x="36" y="96"/>
                    <a:pt x="36" y="96"/>
                    <a:pt x="36" y="96"/>
                  </a:cubicBezTo>
                  <a:cubicBezTo>
                    <a:pt x="36" y="12"/>
                    <a:pt x="36" y="12"/>
                    <a:pt x="36" y="12"/>
                  </a:cubicBezTo>
                  <a:cubicBezTo>
                    <a:pt x="12" y="12"/>
                    <a:pt x="12" y="12"/>
                    <a:pt x="12" y="12"/>
                  </a:cubicBezTo>
                  <a:lnTo>
                    <a:pt x="12"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5" name="Freeform 65"/>
            <p:cNvSpPr>
              <a:spLocks noEditPoints="1"/>
            </p:cNvSpPr>
            <p:nvPr/>
          </p:nvSpPr>
          <p:spPr bwMode="auto">
            <a:xfrm>
              <a:off x="7063" y="739"/>
              <a:ext cx="71" cy="277"/>
            </a:xfrm>
            <a:custGeom>
              <a:avLst/>
              <a:gdLst>
                <a:gd name="T0" fmla="*/ 42 w 48"/>
                <a:gd name="T1" fmla="*/ 192 h 192"/>
                <a:gd name="T2" fmla="*/ 6 w 48"/>
                <a:gd name="T3" fmla="*/ 192 h 192"/>
                <a:gd name="T4" fmla="*/ 0 w 48"/>
                <a:gd name="T5" fmla="*/ 186 h 192"/>
                <a:gd name="T6" fmla="*/ 0 w 48"/>
                <a:gd name="T7" fmla="*/ 6 h 192"/>
                <a:gd name="T8" fmla="*/ 6 w 48"/>
                <a:gd name="T9" fmla="*/ 0 h 192"/>
                <a:gd name="T10" fmla="*/ 42 w 48"/>
                <a:gd name="T11" fmla="*/ 0 h 192"/>
                <a:gd name="T12" fmla="*/ 48 w 48"/>
                <a:gd name="T13" fmla="*/ 6 h 192"/>
                <a:gd name="T14" fmla="*/ 48 w 48"/>
                <a:gd name="T15" fmla="*/ 186 h 192"/>
                <a:gd name="T16" fmla="*/ 42 w 48"/>
                <a:gd name="T17" fmla="*/ 192 h 192"/>
                <a:gd name="T18" fmla="*/ 12 w 48"/>
                <a:gd name="T19" fmla="*/ 180 h 192"/>
                <a:gd name="T20" fmla="*/ 36 w 48"/>
                <a:gd name="T21" fmla="*/ 180 h 192"/>
                <a:gd name="T22" fmla="*/ 36 w 48"/>
                <a:gd name="T23" fmla="*/ 12 h 192"/>
                <a:gd name="T24" fmla="*/ 12 w 48"/>
                <a:gd name="T25" fmla="*/ 12 h 192"/>
                <a:gd name="T26" fmla="*/ 12 w 48"/>
                <a:gd name="T27"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92">
                  <a:moveTo>
                    <a:pt x="42" y="192"/>
                  </a:moveTo>
                  <a:cubicBezTo>
                    <a:pt x="6" y="192"/>
                    <a:pt x="6" y="192"/>
                    <a:pt x="6" y="192"/>
                  </a:cubicBezTo>
                  <a:cubicBezTo>
                    <a:pt x="2" y="192"/>
                    <a:pt x="0" y="190"/>
                    <a:pt x="0" y="186"/>
                  </a:cubicBezTo>
                  <a:cubicBezTo>
                    <a:pt x="0" y="6"/>
                    <a:pt x="0" y="6"/>
                    <a:pt x="0" y="6"/>
                  </a:cubicBezTo>
                  <a:cubicBezTo>
                    <a:pt x="0" y="3"/>
                    <a:pt x="2" y="0"/>
                    <a:pt x="6" y="0"/>
                  </a:cubicBezTo>
                  <a:cubicBezTo>
                    <a:pt x="42" y="0"/>
                    <a:pt x="42" y="0"/>
                    <a:pt x="42" y="0"/>
                  </a:cubicBezTo>
                  <a:cubicBezTo>
                    <a:pt x="45" y="0"/>
                    <a:pt x="48" y="3"/>
                    <a:pt x="48" y="6"/>
                  </a:cubicBezTo>
                  <a:cubicBezTo>
                    <a:pt x="48" y="186"/>
                    <a:pt x="48" y="186"/>
                    <a:pt x="48" y="186"/>
                  </a:cubicBezTo>
                  <a:cubicBezTo>
                    <a:pt x="48" y="190"/>
                    <a:pt x="45" y="192"/>
                    <a:pt x="42" y="192"/>
                  </a:cubicBezTo>
                  <a:close/>
                  <a:moveTo>
                    <a:pt x="12" y="180"/>
                  </a:moveTo>
                  <a:cubicBezTo>
                    <a:pt x="36" y="180"/>
                    <a:pt x="36" y="180"/>
                    <a:pt x="36" y="180"/>
                  </a:cubicBezTo>
                  <a:cubicBezTo>
                    <a:pt x="36" y="12"/>
                    <a:pt x="36" y="12"/>
                    <a:pt x="36" y="12"/>
                  </a:cubicBezTo>
                  <a:cubicBezTo>
                    <a:pt x="12" y="12"/>
                    <a:pt x="12" y="12"/>
                    <a:pt x="12" y="12"/>
                  </a:cubicBezTo>
                  <a:lnTo>
                    <a:pt x="1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6" name="Freeform 66"/>
            <p:cNvSpPr>
              <a:spLocks noEditPoints="1"/>
            </p:cNvSpPr>
            <p:nvPr/>
          </p:nvSpPr>
          <p:spPr bwMode="auto">
            <a:xfrm>
              <a:off x="6753" y="774"/>
              <a:ext cx="53" cy="52"/>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9"/>
                    <a:pt x="8" y="0"/>
                    <a:pt x="18" y="0"/>
                  </a:cubicBezTo>
                  <a:cubicBezTo>
                    <a:pt x="28" y="0"/>
                    <a:pt x="36" y="9"/>
                    <a:pt x="36" y="18"/>
                  </a:cubicBezTo>
                  <a:cubicBezTo>
                    <a:pt x="36" y="28"/>
                    <a:pt x="28" y="36"/>
                    <a:pt x="18" y="36"/>
                  </a:cubicBezTo>
                  <a:close/>
                  <a:moveTo>
                    <a:pt x="18" y="12"/>
                  </a:moveTo>
                  <a:cubicBezTo>
                    <a:pt x="14" y="12"/>
                    <a:pt x="12" y="15"/>
                    <a:pt x="12" y="18"/>
                  </a:cubicBezTo>
                  <a:cubicBezTo>
                    <a:pt x="12" y="22"/>
                    <a:pt x="14" y="24"/>
                    <a:pt x="18" y="24"/>
                  </a:cubicBezTo>
                  <a:cubicBezTo>
                    <a:pt x="21" y="24"/>
                    <a:pt x="24" y="22"/>
                    <a:pt x="24" y="18"/>
                  </a:cubicBezTo>
                  <a:cubicBezTo>
                    <a:pt x="24" y="15"/>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7" name="Freeform 67"/>
            <p:cNvSpPr>
              <a:spLocks noEditPoints="1"/>
            </p:cNvSpPr>
            <p:nvPr/>
          </p:nvSpPr>
          <p:spPr bwMode="auto">
            <a:xfrm>
              <a:off x="6859" y="687"/>
              <a:ext cx="53" cy="52"/>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9"/>
                    <a:pt x="8" y="0"/>
                    <a:pt x="18" y="0"/>
                  </a:cubicBezTo>
                  <a:cubicBezTo>
                    <a:pt x="28" y="0"/>
                    <a:pt x="36" y="9"/>
                    <a:pt x="36" y="18"/>
                  </a:cubicBezTo>
                  <a:cubicBezTo>
                    <a:pt x="36" y="28"/>
                    <a:pt x="28" y="36"/>
                    <a:pt x="18" y="36"/>
                  </a:cubicBezTo>
                  <a:close/>
                  <a:moveTo>
                    <a:pt x="18" y="12"/>
                  </a:moveTo>
                  <a:cubicBezTo>
                    <a:pt x="14" y="12"/>
                    <a:pt x="12" y="15"/>
                    <a:pt x="12" y="18"/>
                  </a:cubicBezTo>
                  <a:cubicBezTo>
                    <a:pt x="12" y="22"/>
                    <a:pt x="14" y="24"/>
                    <a:pt x="18" y="24"/>
                  </a:cubicBezTo>
                  <a:cubicBezTo>
                    <a:pt x="21" y="24"/>
                    <a:pt x="24" y="22"/>
                    <a:pt x="24" y="18"/>
                  </a:cubicBezTo>
                  <a:cubicBezTo>
                    <a:pt x="24" y="15"/>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8" name="Freeform 68"/>
            <p:cNvSpPr>
              <a:spLocks noEditPoints="1"/>
            </p:cNvSpPr>
            <p:nvPr/>
          </p:nvSpPr>
          <p:spPr bwMode="auto">
            <a:xfrm>
              <a:off x="6966" y="722"/>
              <a:ext cx="53" cy="52"/>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9"/>
                    <a:pt x="8" y="0"/>
                    <a:pt x="18" y="0"/>
                  </a:cubicBezTo>
                  <a:cubicBezTo>
                    <a:pt x="28" y="0"/>
                    <a:pt x="36" y="9"/>
                    <a:pt x="36" y="18"/>
                  </a:cubicBezTo>
                  <a:cubicBezTo>
                    <a:pt x="36" y="28"/>
                    <a:pt x="28" y="36"/>
                    <a:pt x="18" y="36"/>
                  </a:cubicBezTo>
                  <a:close/>
                  <a:moveTo>
                    <a:pt x="18" y="12"/>
                  </a:moveTo>
                  <a:cubicBezTo>
                    <a:pt x="14" y="12"/>
                    <a:pt x="12" y="15"/>
                    <a:pt x="12" y="18"/>
                  </a:cubicBezTo>
                  <a:cubicBezTo>
                    <a:pt x="12" y="22"/>
                    <a:pt x="14" y="24"/>
                    <a:pt x="18" y="24"/>
                  </a:cubicBezTo>
                  <a:cubicBezTo>
                    <a:pt x="21" y="24"/>
                    <a:pt x="24" y="22"/>
                    <a:pt x="24" y="18"/>
                  </a:cubicBezTo>
                  <a:cubicBezTo>
                    <a:pt x="24" y="15"/>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9" name="Freeform 69"/>
            <p:cNvSpPr>
              <a:spLocks noEditPoints="1"/>
            </p:cNvSpPr>
            <p:nvPr/>
          </p:nvSpPr>
          <p:spPr bwMode="auto">
            <a:xfrm>
              <a:off x="7072" y="600"/>
              <a:ext cx="54" cy="52"/>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9"/>
                    <a:pt x="8" y="0"/>
                    <a:pt x="18" y="0"/>
                  </a:cubicBezTo>
                  <a:cubicBezTo>
                    <a:pt x="28" y="0"/>
                    <a:pt x="36" y="9"/>
                    <a:pt x="36" y="18"/>
                  </a:cubicBezTo>
                  <a:cubicBezTo>
                    <a:pt x="36" y="28"/>
                    <a:pt x="28" y="36"/>
                    <a:pt x="18" y="36"/>
                  </a:cubicBezTo>
                  <a:close/>
                  <a:moveTo>
                    <a:pt x="18" y="12"/>
                  </a:moveTo>
                  <a:cubicBezTo>
                    <a:pt x="14" y="12"/>
                    <a:pt x="12" y="15"/>
                    <a:pt x="12" y="18"/>
                  </a:cubicBezTo>
                  <a:cubicBezTo>
                    <a:pt x="12" y="22"/>
                    <a:pt x="14" y="24"/>
                    <a:pt x="18" y="24"/>
                  </a:cubicBezTo>
                  <a:cubicBezTo>
                    <a:pt x="21" y="24"/>
                    <a:pt x="24" y="22"/>
                    <a:pt x="24" y="18"/>
                  </a:cubicBezTo>
                  <a:cubicBezTo>
                    <a:pt x="24" y="15"/>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30" name="Freeform 70"/>
            <p:cNvSpPr>
              <a:spLocks/>
            </p:cNvSpPr>
            <p:nvPr/>
          </p:nvSpPr>
          <p:spPr bwMode="auto">
            <a:xfrm>
              <a:off x="6782" y="714"/>
              <a:ext cx="99" cy="84"/>
            </a:xfrm>
            <a:custGeom>
              <a:avLst/>
              <a:gdLst>
                <a:gd name="T0" fmla="*/ 7 w 67"/>
                <a:gd name="T1" fmla="*/ 58 h 58"/>
                <a:gd name="T2" fmla="*/ 2 w 67"/>
                <a:gd name="T3" fmla="*/ 56 h 58"/>
                <a:gd name="T4" fmla="*/ 3 w 67"/>
                <a:gd name="T5" fmla="*/ 47 h 58"/>
                <a:gd name="T6" fmla="*/ 57 w 67"/>
                <a:gd name="T7" fmla="*/ 3 h 58"/>
                <a:gd name="T8" fmla="*/ 65 w 67"/>
                <a:gd name="T9" fmla="*/ 3 h 58"/>
                <a:gd name="T10" fmla="*/ 64 w 67"/>
                <a:gd name="T11" fmla="*/ 12 h 58"/>
                <a:gd name="T12" fmla="*/ 11 w 67"/>
                <a:gd name="T13" fmla="*/ 56 h 58"/>
                <a:gd name="T14" fmla="*/ 7 w 67"/>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58">
                  <a:moveTo>
                    <a:pt x="7" y="58"/>
                  </a:moveTo>
                  <a:cubicBezTo>
                    <a:pt x="5" y="58"/>
                    <a:pt x="3" y="57"/>
                    <a:pt x="2" y="56"/>
                  </a:cubicBezTo>
                  <a:cubicBezTo>
                    <a:pt x="0" y="53"/>
                    <a:pt x="0" y="49"/>
                    <a:pt x="3" y="47"/>
                  </a:cubicBezTo>
                  <a:cubicBezTo>
                    <a:pt x="57" y="3"/>
                    <a:pt x="57" y="3"/>
                    <a:pt x="57" y="3"/>
                  </a:cubicBezTo>
                  <a:cubicBezTo>
                    <a:pt x="59" y="0"/>
                    <a:pt x="63" y="1"/>
                    <a:pt x="65" y="3"/>
                  </a:cubicBezTo>
                  <a:cubicBezTo>
                    <a:pt x="67" y="6"/>
                    <a:pt x="67" y="10"/>
                    <a:pt x="64" y="12"/>
                  </a:cubicBezTo>
                  <a:cubicBezTo>
                    <a:pt x="11" y="56"/>
                    <a:pt x="11" y="56"/>
                    <a:pt x="11" y="56"/>
                  </a:cubicBezTo>
                  <a:cubicBezTo>
                    <a:pt x="10" y="57"/>
                    <a:pt x="8" y="58"/>
                    <a:pt x="7"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31" name="Freeform 71"/>
            <p:cNvSpPr>
              <a:spLocks/>
            </p:cNvSpPr>
            <p:nvPr/>
          </p:nvSpPr>
          <p:spPr bwMode="auto">
            <a:xfrm>
              <a:off x="6892" y="708"/>
              <a:ext cx="93" cy="44"/>
            </a:xfrm>
            <a:custGeom>
              <a:avLst/>
              <a:gdLst>
                <a:gd name="T0" fmla="*/ 57 w 63"/>
                <a:gd name="T1" fmla="*/ 30 h 30"/>
                <a:gd name="T2" fmla="*/ 55 w 63"/>
                <a:gd name="T3" fmla="*/ 29 h 30"/>
                <a:gd name="T4" fmla="*/ 5 w 63"/>
                <a:gd name="T5" fmla="*/ 13 h 30"/>
                <a:gd name="T6" fmla="*/ 1 w 63"/>
                <a:gd name="T7" fmla="*/ 5 h 30"/>
                <a:gd name="T8" fmla="*/ 9 w 63"/>
                <a:gd name="T9" fmla="*/ 2 h 30"/>
                <a:gd name="T10" fmla="*/ 58 w 63"/>
                <a:gd name="T11" fmla="*/ 18 h 30"/>
                <a:gd name="T12" fmla="*/ 62 w 63"/>
                <a:gd name="T13" fmla="*/ 26 h 30"/>
                <a:gd name="T14" fmla="*/ 57 w 63"/>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30">
                  <a:moveTo>
                    <a:pt x="57" y="30"/>
                  </a:moveTo>
                  <a:cubicBezTo>
                    <a:pt x="56" y="30"/>
                    <a:pt x="55" y="30"/>
                    <a:pt x="55" y="29"/>
                  </a:cubicBezTo>
                  <a:cubicBezTo>
                    <a:pt x="5" y="13"/>
                    <a:pt x="5" y="13"/>
                    <a:pt x="5" y="13"/>
                  </a:cubicBezTo>
                  <a:cubicBezTo>
                    <a:pt x="2" y="12"/>
                    <a:pt x="0" y="8"/>
                    <a:pt x="1" y="5"/>
                  </a:cubicBezTo>
                  <a:cubicBezTo>
                    <a:pt x="2" y="2"/>
                    <a:pt x="6" y="0"/>
                    <a:pt x="9" y="2"/>
                  </a:cubicBezTo>
                  <a:cubicBezTo>
                    <a:pt x="58" y="18"/>
                    <a:pt x="58" y="18"/>
                    <a:pt x="58" y="18"/>
                  </a:cubicBezTo>
                  <a:cubicBezTo>
                    <a:pt x="62" y="19"/>
                    <a:pt x="63" y="23"/>
                    <a:pt x="62" y="26"/>
                  </a:cubicBezTo>
                  <a:cubicBezTo>
                    <a:pt x="61" y="28"/>
                    <a:pt x="59" y="30"/>
                    <a:pt x="5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32" name="Freeform 72"/>
            <p:cNvSpPr>
              <a:spLocks/>
            </p:cNvSpPr>
            <p:nvPr/>
          </p:nvSpPr>
          <p:spPr bwMode="auto">
            <a:xfrm>
              <a:off x="6994" y="630"/>
              <a:ext cx="103" cy="113"/>
            </a:xfrm>
            <a:custGeom>
              <a:avLst/>
              <a:gdLst>
                <a:gd name="T0" fmla="*/ 6 w 70"/>
                <a:gd name="T1" fmla="*/ 78 h 78"/>
                <a:gd name="T2" fmla="*/ 3 w 70"/>
                <a:gd name="T3" fmla="*/ 77 h 78"/>
                <a:gd name="T4" fmla="*/ 2 w 70"/>
                <a:gd name="T5" fmla="*/ 68 h 78"/>
                <a:gd name="T6" fmla="*/ 58 w 70"/>
                <a:gd name="T7" fmla="*/ 3 h 78"/>
                <a:gd name="T8" fmla="*/ 67 w 70"/>
                <a:gd name="T9" fmla="*/ 2 h 78"/>
                <a:gd name="T10" fmla="*/ 67 w 70"/>
                <a:gd name="T11" fmla="*/ 10 h 78"/>
                <a:gd name="T12" fmla="*/ 11 w 70"/>
                <a:gd name="T13" fmla="*/ 76 h 78"/>
                <a:gd name="T14" fmla="*/ 6 w 70"/>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78">
                  <a:moveTo>
                    <a:pt x="6" y="78"/>
                  </a:moveTo>
                  <a:cubicBezTo>
                    <a:pt x="5" y="78"/>
                    <a:pt x="4" y="78"/>
                    <a:pt x="3" y="77"/>
                  </a:cubicBezTo>
                  <a:cubicBezTo>
                    <a:pt x="0" y="75"/>
                    <a:pt x="0" y="71"/>
                    <a:pt x="2" y="68"/>
                  </a:cubicBezTo>
                  <a:cubicBezTo>
                    <a:pt x="58" y="3"/>
                    <a:pt x="58" y="3"/>
                    <a:pt x="58" y="3"/>
                  </a:cubicBezTo>
                  <a:cubicBezTo>
                    <a:pt x="60" y="0"/>
                    <a:pt x="64" y="0"/>
                    <a:pt x="67" y="2"/>
                  </a:cubicBezTo>
                  <a:cubicBezTo>
                    <a:pt x="69" y="4"/>
                    <a:pt x="70" y="8"/>
                    <a:pt x="67" y="10"/>
                  </a:cubicBezTo>
                  <a:cubicBezTo>
                    <a:pt x="11" y="76"/>
                    <a:pt x="11" y="76"/>
                    <a:pt x="11" y="76"/>
                  </a:cubicBezTo>
                  <a:cubicBezTo>
                    <a:pt x="10" y="78"/>
                    <a:pt x="8" y="78"/>
                    <a:pt x="6"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895914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How to Build a workspace from scratch</a:t>
            </a:r>
          </a:p>
        </p:txBody>
      </p:sp>
      <p:graphicFrame>
        <p:nvGraphicFramePr>
          <p:cNvPr id="3" name="Diagram 2" descr="SmartArt Graphic"/>
          <p:cNvGraphicFramePr/>
          <p:nvPr>
            <p:extLst>
              <p:ext uri="{D42A27DB-BD31-4B8C-83A1-F6EECF244321}">
                <p14:modId xmlns:p14="http://schemas.microsoft.com/office/powerpoint/2010/main" val="732078131"/>
              </p:ext>
            </p:extLst>
          </p:nvPr>
        </p:nvGraphicFramePr>
        <p:xfrm>
          <a:off x="4465169" y="348342"/>
          <a:ext cx="7433320" cy="6052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3952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How will Monarch run once I have completed my model?</a:t>
            </a:r>
          </a:p>
          <a:p>
            <a:r>
              <a:rPr lang="en-US" dirty="0"/>
              <a:t>Report&gt;Model&gt;Export&gt;Evaluate</a:t>
            </a:r>
          </a:p>
          <a:p>
            <a:r>
              <a:rPr lang="en-US" dirty="0"/>
              <a:t>Sit back and relax (or move on the next disaster!)</a:t>
            </a:r>
          </a:p>
        </p:txBody>
      </p:sp>
      <p:sp>
        <p:nvSpPr>
          <p:cNvPr id="4" name="Title 3"/>
          <p:cNvSpPr>
            <a:spLocks noGrp="1"/>
          </p:cNvSpPr>
          <p:nvPr>
            <p:ph type="title"/>
          </p:nvPr>
        </p:nvSpPr>
        <p:spPr/>
        <p:txBody>
          <a:bodyPr/>
          <a:lstStyle/>
          <a:p>
            <a:r>
              <a:rPr lang="en-US" dirty="0"/>
              <a:t>Execution Plan</a:t>
            </a:r>
          </a:p>
        </p:txBody>
      </p:sp>
      <p:grpSp>
        <p:nvGrpSpPr>
          <p:cNvPr id="8" name="Group 89" descr="checklist with pencil icon"/>
          <p:cNvGrpSpPr>
            <a:grpSpLocks noChangeAspect="1"/>
          </p:cNvGrpSpPr>
          <p:nvPr/>
        </p:nvGrpSpPr>
        <p:grpSpPr bwMode="auto">
          <a:xfrm>
            <a:off x="891100" y="2462936"/>
            <a:ext cx="589100" cy="589100"/>
            <a:chOff x="6539" y="440"/>
            <a:chExt cx="426" cy="426"/>
          </a:xfrm>
          <a:solidFill>
            <a:schemeClr val="accent1"/>
          </a:solidFill>
        </p:grpSpPr>
        <p:sp>
          <p:nvSpPr>
            <p:cNvPr id="9" name="Freeform 90"/>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10" name="Freeform 91"/>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11" name="Freeform 92"/>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12" name="Freeform 93"/>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13" name="Freeform 94"/>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14" name="Freeform 95"/>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15" name="Freeform 96"/>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16" name="Freeform 97"/>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17" name="Freeform 98"/>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grpSp>
      <p:grpSp>
        <p:nvGrpSpPr>
          <p:cNvPr id="18" name="Group 89" descr="checklist with pencil icon"/>
          <p:cNvGrpSpPr>
            <a:grpSpLocks noChangeAspect="1"/>
          </p:cNvGrpSpPr>
          <p:nvPr/>
        </p:nvGrpSpPr>
        <p:grpSpPr bwMode="auto">
          <a:xfrm>
            <a:off x="8737775" y="3443111"/>
            <a:ext cx="3138136" cy="3138136"/>
            <a:chOff x="6539" y="440"/>
            <a:chExt cx="426" cy="426"/>
          </a:xfrm>
          <a:solidFill>
            <a:schemeClr val="bg1">
              <a:alpha val="50000"/>
            </a:schemeClr>
          </a:solidFill>
        </p:grpSpPr>
        <p:sp>
          <p:nvSpPr>
            <p:cNvPr id="19" name="Freeform 90"/>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0" name="Freeform 91"/>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1" name="Freeform 92"/>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2" name="Freeform 93"/>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3" name="Freeform 94"/>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4" name="Freeform 95"/>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5" name="Freeform 96"/>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6" name="Freeform 97"/>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7" name="Freeform 98"/>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219125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will monarch run after I build my model?</a:t>
            </a:r>
          </a:p>
        </p:txBody>
      </p:sp>
      <p:pic>
        <p:nvPicPr>
          <p:cNvPr id="23" name="Picture Placeholder 22" descr="view of group working at a conference tables"/>
          <p:cNvPicPr>
            <a:picLocks noGrp="1" noChangeAspect="1"/>
          </p:cNvPicPr>
          <p:nvPr>
            <p:ph type="pic" sz="quarter" idx="13"/>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p:blipFill>
        <p:spPr/>
      </p:pic>
      <p:graphicFrame>
        <p:nvGraphicFramePr>
          <p:cNvPr id="21" name="Diagram 20" descr="SmartArt Graphic"/>
          <p:cNvGraphicFramePr/>
          <p:nvPr>
            <p:extLst>
              <p:ext uri="{D42A27DB-BD31-4B8C-83A1-F6EECF244321}">
                <p14:modId xmlns:p14="http://schemas.microsoft.com/office/powerpoint/2010/main" val="765166569"/>
              </p:ext>
            </p:extLst>
          </p:nvPr>
        </p:nvGraphicFramePr>
        <p:xfrm>
          <a:off x="424423" y="1394853"/>
          <a:ext cx="11560628" cy="41734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40346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9171204-6A50-40E1-B631-84CEDFC93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6C973F6-5187-412F-AACC-6E3FF8A6A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28" y="496959"/>
            <a:ext cx="1106164" cy="585973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D11AE14F-1B7E-41E6-B579-2F71D13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856" y="496958"/>
            <a:ext cx="9961047" cy="3678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7"/>
          <p:cNvSpPr>
            <a:spLocks noGrp="1"/>
          </p:cNvSpPr>
          <p:nvPr>
            <p:ph type="ctrTitle"/>
          </p:nvPr>
        </p:nvSpPr>
        <p:spPr>
          <a:xfrm>
            <a:off x="1893715" y="708498"/>
            <a:ext cx="7574507" cy="3330055"/>
          </a:xfrm>
        </p:spPr>
        <p:txBody>
          <a:bodyPr anchor="ctr">
            <a:normAutofit/>
          </a:bodyPr>
          <a:lstStyle/>
          <a:p>
            <a:r>
              <a:rPr lang="en-US" sz="6000" dirty="0">
                <a:solidFill>
                  <a:srgbClr val="FFFFFF"/>
                </a:solidFill>
              </a:rPr>
              <a:t>Thank you</a:t>
            </a:r>
          </a:p>
        </p:txBody>
      </p:sp>
      <p:sp>
        <p:nvSpPr>
          <p:cNvPr id="20" name="Rectangle 19">
            <a:extLst>
              <a:ext uri="{FF2B5EF4-FFF2-40B4-BE49-F238E27FC236}">
                <a16:creationId xmlns:a16="http://schemas.microsoft.com/office/drawing/2014/main" id="{752BB805-F7B7-4B80-A1C5-385D4DAF7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789" y="4284212"/>
            <a:ext cx="9961115" cy="2072481"/>
          </a:xfrm>
          <a:prstGeom prst="rect">
            <a:avLst/>
          </a:prstGeom>
          <a:solidFill>
            <a:srgbClr val="89929B">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9" name="Subtitle 8"/>
          <p:cNvSpPr>
            <a:spLocks noGrp="1"/>
          </p:cNvSpPr>
          <p:nvPr>
            <p:ph type="subTitle" idx="1"/>
          </p:nvPr>
        </p:nvSpPr>
        <p:spPr>
          <a:xfrm>
            <a:off x="1893715" y="4502576"/>
            <a:ext cx="7574507" cy="1640983"/>
          </a:xfrm>
        </p:spPr>
        <p:txBody>
          <a:bodyPr anchor="t">
            <a:normAutofit/>
          </a:bodyPr>
          <a:lstStyle/>
          <a:p>
            <a:pPr>
              <a:lnSpc>
                <a:spcPct val="90000"/>
              </a:lnSpc>
            </a:pPr>
            <a:endParaRPr lang="en-US" sz="2000" dirty="0">
              <a:solidFill>
                <a:srgbClr val="FFFFFF"/>
              </a:solidFill>
            </a:endParaRPr>
          </a:p>
          <a:p>
            <a:pPr>
              <a:lnSpc>
                <a:spcPct val="90000"/>
              </a:lnSpc>
            </a:pPr>
            <a:r>
              <a:rPr lang="en-US" sz="2000" dirty="0">
                <a:solidFill>
                  <a:srgbClr val="FFFFFF"/>
                </a:solidFill>
              </a:rPr>
              <a:t>Sam Heflin, </a:t>
            </a:r>
            <a:r>
              <a:rPr lang="en-US" sz="2000" dirty="0" err="1">
                <a:solidFill>
                  <a:srgbClr val="FFFFFF"/>
                </a:solidFill>
              </a:rPr>
              <a:t>cpa</a:t>
            </a:r>
            <a:endParaRPr lang="en-US" sz="2000" dirty="0">
              <a:solidFill>
                <a:srgbClr val="FFFFFF"/>
              </a:solidFill>
            </a:endParaRPr>
          </a:p>
          <a:p>
            <a:pPr>
              <a:lnSpc>
                <a:spcPct val="90000"/>
              </a:lnSpc>
            </a:pPr>
            <a:r>
              <a:rPr lang="en-US" sz="2000" dirty="0">
                <a:solidFill>
                  <a:srgbClr val="FFFFFF"/>
                </a:solidFill>
              </a:rPr>
              <a:t>sheflin@k12.wv.us</a:t>
            </a:r>
          </a:p>
          <a:p>
            <a:pPr>
              <a:lnSpc>
                <a:spcPct val="90000"/>
              </a:lnSpc>
            </a:pPr>
            <a:r>
              <a:rPr lang="en-US" sz="2000" dirty="0">
                <a:solidFill>
                  <a:srgbClr val="FFFFFF"/>
                </a:solidFill>
              </a:rPr>
              <a:t>Lewis county schools</a:t>
            </a:r>
          </a:p>
        </p:txBody>
      </p:sp>
    </p:spTree>
    <p:extLst>
      <p:ext uri="{BB962C8B-B14F-4D97-AF65-F5344CB8AC3E}">
        <p14:creationId xmlns:p14="http://schemas.microsoft.com/office/powerpoint/2010/main" val="92594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a:t>
            </a:r>
          </a:p>
        </p:txBody>
      </p:sp>
      <p:sp>
        <p:nvSpPr>
          <p:cNvPr id="5" name="Content Placeholder 4"/>
          <p:cNvSpPr>
            <a:spLocks noGrp="1"/>
          </p:cNvSpPr>
          <p:nvPr>
            <p:ph idx="1"/>
          </p:nvPr>
        </p:nvSpPr>
        <p:spPr>
          <a:xfrm>
            <a:off x="6265333" y="548640"/>
            <a:ext cx="5286586" cy="5826033"/>
          </a:xfrm>
        </p:spPr>
        <p:txBody>
          <a:bodyPr>
            <a:noAutofit/>
          </a:bodyPr>
          <a:lstStyle/>
          <a:p>
            <a:r>
              <a:rPr lang="en-US" sz="1600" b="1" dirty="0">
                <a:solidFill>
                  <a:schemeClr val="accent1"/>
                </a:solidFill>
              </a:rPr>
              <a:t>Product Overview</a:t>
            </a:r>
          </a:p>
          <a:p>
            <a:pPr marL="744538" indent="-304800"/>
            <a:r>
              <a:rPr lang="en-US" sz="1400" dirty="0"/>
              <a:t>What is Monarch?</a:t>
            </a:r>
          </a:p>
          <a:p>
            <a:pPr marL="744538" indent="-304800"/>
            <a:r>
              <a:rPr lang="en-US" sz="1400" dirty="0"/>
              <a:t>2 versions of software!</a:t>
            </a:r>
          </a:p>
          <a:p>
            <a:pPr marL="744538" indent="-304800"/>
            <a:r>
              <a:rPr lang="en-US" sz="1400" dirty="0"/>
              <a:t>Why would you want to use Monarch?</a:t>
            </a:r>
          </a:p>
          <a:p>
            <a:pPr marL="744538" indent="-304800"/>
            <a:r>
              <a:rPr lang="en-US" sz="1400" dirty="0"/>
              <a:t>Who would I contact at Monarch?</a:t>
            </a:r>
          </a:p>
          <a:p>
            <a:r>
              <a:rPr lang="en-US" sz="1600" b="1" dirty="0">
                <a:solidFill>
                  <a:schemeClr val="accent1"/>
                </a:solidFill>
              </a:rPr>
              <a:t>Use it with WVEIS</a:t>
            </a:r>
          </a:p>
          <a:p>
            <a:pPr marL="744538" indent="-304800"/>
            <a:r>
              <a:rPr lang="en-US" sz="1400" dirty="0"/>
              <a:t>Benefits of Monarch in today’s world.</a:t>
            </a:r>
          </a:p>
          <a:p>
            <a:pPr marL="744538" indent="-304800"/>
            <a:r>
              <a:rPr lang="en-US" sz="1400" dirty="0"/>
              <a:t>Who is best suited to use Monarch?</a:t>
            </a:r>
          </a:p>
          <a:p>
            <a:pPr marL="744538" indent="-304800"/>
            <a:r>
              <a:rPr lang="en-US" sz="1400" dirty="0"/>
              <a:t>Other software resources.</a:t>
            </a:r>
          </a:p>
          <a:p>
            <a:r>
              <a:rPr lang="en-US" sz="1600" b="1" dirty="0">
                <a:solidFill>
                  <a:schemeClr val="accent1"/>
                </a:solidFill>
              </a:rPr>
              <a:t>Build It Out</a:t>
            </a:r>
          </a:p>
          <a:p>
            <a:pPr marL="744538" indent="-304800">
              <a:tabLst>
                <a:tab pos="627063" algn="l"/>
              </a:tabLst>
            </a:pPr>
            <a:r>
              <a:rPr lang="en-US" sz="1400" dirty="0"/>
              <a:t>Load the reports</a:t>
            </a:r>
          </a:p>
          <a:p>
            <a:pPr marL="744538" indent="-304800">
              <a:tabLst>
                <a:tab pos="627063" algn="l"/>
              </a:tabLst>
            </a:pPr>
            <a:r>
              <a:rPr lang="en-US" sz="1400" dirty="0"/>
              <a:t>Extract the data from the reports</a:t>
            </a:r>
          </a:p>
          <a:p>
            <a:pPr marL="744538" indent="-304800">
              <a:tabLst>
                <a:tab pos="627063" algn="l"/>
              </a:tabLst>
            </a:pPr>
            <a:r>
              <a:rPr lang="en-US" sz="1400" dirty="0"/>
              <a:t>Create a workspace to compare the reports. </a:t>
            </a:r>
          </a:p>
          <a:p>
            <a:r>
              <a:rPr lang="en-US" sz="1600" b="1" dirty="0">
                <a:solidFill>
                  <a:schemeClr val="accent1"/>
                </a:solidFill>
              </a:rPr>
              <a:t>Run it</a:t>
            </a:r>
          </a:p>
          <a:p>
            <a:pPr marL="744538" indent="-304800"/>
            <a:r>
              <a:rPr lang="en-US" sz="1400" dirty="0"/>
              <a:t>How will Monarch run after I build my model?</a:t>
            </a:r>
          </a:p>
          <a:p>
            <a:pPr marL="744538" indent="-304800"/>
            <a:r>
              <a:rPr lang="en-US" sz="1400" dirty="0"/>
              <a:t>Report&gt;Model&gt;Export&gt;Evaluate</a:t>
            </a:r>
          </a:p>
          <a:p>
            <a:pPr marL="744538" indent="-304800"/>
            <a:r>
              <a:rPr lang="en-US" sz="1400" dirty="0"/>
              <a:t>Sit back and relax. (or move on to the next disaster!)</a:t>
            </a:r>
          </a:p>
        </p:txBody>
      </p:sp>
      <p:grpSp>
        <p:nvGrpSpPr>
          <p:cNvPr id="6" name="Group 89" descr="checkmark icon with pencil"/>
          <p:cNvGrpSpPr>
            <a:grpSpLocks noChangeAspect="1"/>
          </p:cNvGrpSpPr>
          <p:nvPr/>
        </p:nvGrpSpPr>
        <p:grpSpPr bwMode="auto">
          <a:xfrm>
            <a:off x="5519544" y="4811025"/>
            <a:ext cx="589100" cy="589100"/>
            <a:chOff x="6539" y="440"/>
            <a:chExt cx="426" cy="426"/>
          </a:xfrm>
          <a:solidFill>
            <a:schemeClr val="accent1"/>
          </a:solidFill>
        </p:grpSpPr>
        <p:sp>
          <p:nvSpPr>
            <p:cNvPr id="7" name="Freeform 90"/>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8" name="Freeform 91"/>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9" name="Freeform 92"/>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10" name="Freeform 93"/>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11" name="Freeform 94"/>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12" name="Freeform 95"/>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13" name="Freeform 96"/>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14" name="Freeform 97"/>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15" name="Freeform 98"/>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grpSp>
      <p:grpSp>
        <p:nvGrpSpPr>
          <p:cNvPr id="16" name="Group 40" descr="binoculars "/>
          <p:cNvGrpSpPr>
            <a:grpSpLocks noChangeAspect="1"/>
          </p:cNvGrpSpPr>
          <p:nvPr/>
        </p:nvGrpSpPr>
        <p:grpSpPr bwMode="auto">
          <a:xfrm>
            <a:off x="5548664" y="703566"/>
            <a:ext cx="530860" cy="491076"/>
            <a:chOff x="3438" y="454"/>
            <a:chExt cx="427" cy="395"/>
          </a:xfrm>
          <a:solidFill>
            <a:schemeClr val="accent1"/>
          </a:solidFill>
        </p:grpSpPr>
        <p:sp>
          <p:nvSpPr>
            <p:cNvPr id="17" name="Freeform 41"/>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18" name="Freeform 42"/>
            <p:cNvSpPr>
              <a:spLocks/>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19" name="Freeform 43"/>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0" name="Freeform 44"/>
            <p:cNvSpPr>
              <a:spLocks/>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1" name="Freeform 45"/>
            <p:cNvSpPr>
              <a:spLocks/>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2" name="Freeform 46"/>
            <p:cNvSpPr>
              <a:spLocks/>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3" name="Freeform 47"/>
            <p:cNvSpPr>
              <a:spLocks/>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4" name="Freeform 48"/>
            <p:cNvSpPr>
              <a:spLocks/>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5" name="Freeform 49"/>
            <p:cNvSpPr>
              <a:spLocks/>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grpSp>
      <p:sp>
        <p:nvSpPr>
          <p:cNvPr id="26" name="Freeform 5" descr="arrows icon"/>
          <p:cNvSpPr>
            <a:spLocks noChangeAspect="1" noEditPoints="1"/>
          </p:cNvSpPr>
          <p:nvPr/>
        </p:nvSpPr>
        <p:spPr bwMode="auto">
          <a:xfrm>
            <a:off x="5532462" y="2193913"/>
            <a:ext cx="563264" cy="609840"/>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7" name="Group 60" descr="up trending graph icon"/>
          <p:cNvGrpSpPr>
            <a:grpSpLocks noChangeAspect="1"/>
          </p:cNvGrpSpPr>
          <p:nvPr/>
        </p:nvGrpSpPr>
        <p:grpSpPr bwMode="auto">
          <a:xfrm>
            <a:off x="5516603" y="3424065"/>
            <a:ext cx="594983" cy="581018"/>
            <a:chOff x="6726" y="600"/>
            <a:chExt cx="426" cy="416"/>
          </a:xfrm>
          <a:solidFill>
            <a:schemeClr val="accent1"/>
          </a:solidFill>
        </p:grpSpPr>
        <p:sp>
          <p:nvSpPr>
            <p:cNvPr id="28" name="Freeform 61"/>
            <p:cNvSpPr>
              <a:spLocks/>
            </p:cNvSpPr>
            <p:nvPr/>
          </p:nvSpPr>
          <p:spPr bwMode="auto">
            <a:xfrm>
              <a:off x="6726" y="999"/>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2" y="12"/>
                    <a:pt x="0" y="10"/>
                    <a:pt x="0" y="6"/>
                  </a:cubicBezTo>
                  <a:cubicBezTo>
                    <a:pt x="0" y="3"/>
                    <a:pt x="2" y="0"/>
                    <a:pt x="6" y="0"/>
                  </a:cubicBezTo>
                  <a:cubicBezTo>
                    <a:pt x="282" y="0"/>
                    <a:pt x="282" y="0"/>
                    <a:pt x="282" y="0"/>
                  </a:cubicBezTo>
                  <a:cubicBezTo>
                    <a:pt x="285" y="0"/>
                    <a:pt x="288" y="3"/>
                    <a:pt x="288" y="6"/>
                  </a:cubicBezTo>
                  <a:cubicBezTo>
                    <a:pt x="288" y="10"/>
                    <a:pt x="285"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9" name="Freeform 62"/>
            <p:cNvSpPr>
              <a:spLocks noEditPoints="1"/>
            </p:cNvSpPr>
            <p:nvPr/>
          </p:nvSpPr>
          <p:spPr bwMode="auto">
            <a:xfrm>
              <a:off x="6744" y="912"/>
              <a:ext cx="71" cy="104"/>
            </a:xfrm>
            <a:custGeom>
              <a:avLst/>
              <a:gdLst>
                <a:gd name="T0" fmla="*/ 42 w 48"/>
                <a:gd name="T1" fmla="*/ 72 h 72"/>
                <a:gd name="T2" fmla="*/ 6 w 48"/>
                <a:gd name="T3" fmla="*/ 72 h 72"/>
                <a:gd name="T4" fmla="*/ 0 w 48"/>
                <a:gd name="T5" fmla="*/ 66 h 72"/>
                <a:gd name="T6" fmla="*/ 0 w 48"/>
                <a:gd name="T7" fmla="*/ 6 h 72"/>
                <a:gd name="T8" fmla="*/ 6 w 48"/>
                <a:gd name="T9" fmla="*/ 0 h 72"/>
                <a:gd name="T10" fmla="*/ 42 w 48"/>
                <a:gd name="T11" fmla="*/ 0 h 72"/>
                <a:gd name="T12" fmla="*/ 48 w 48"/>
                <a:gd name="T13" fmla="*/ 6 h 72"/>
                <a:gd name="T14" fmla="*/ 48 w 48"/>
                <a:gd name="T15" fmla="*/ 66 h 72"/>
                <a:gd name="T16" fmla="*/ 42 w 48"/>
                <a:gd name="T17" fmla="*/ 72 h 72"/>
                <a:gd name="T18" fmla="*/ 12 w 48"/>
                <a:gd name="T19" fmla="*/ 60 h 72"/>
                <a:gd name="T20" fmla="*/ 36 w 48"/>
                <a:gd name="T21" fmla="*/ 60 h 72"/>
                <a:gd name="T22" fmla="*/ 36 w 48"/>
                <a:gd name="T23" fmla="*/ 12 h 72"/>
                <a:gd name="T24" fmla="*/ 12 w 48"/>
                <a:gd name="T25" fmla="*/ 12 h 72"/>
                <a:gd name="T26" fmla="*/ 12 w 48"/>
                <a:gd name="T27"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72">
                  <a:moveTo>
                    <a:pt x="42" y="72"/>
                  </a:moveTo>
                  <a:cubicBezTo>
                    <a:pt x="6" y="72"/>
                    <a:pt x="6" y="72"/>
                    <a:pt x="6" y="72"/>
                  </a:cubicBezTo>
                  <a:cubicBezTo>
                    <a:pt x="2" y="72"/>
                    <a:pt x="0" y="70"/>
                    <a:pt x="0" y="66"/>
                  </a:cubicBezTo>
                  <a:cubicBezTo>
                    <a:pt x="0" y="6"/>
                    <a:pt x="0" y="6"/>
                    <a:pt x="0" y="6"/>
                  </a:cubicBezTo>
                  <a:cubicBezTo>
                    <a:pt x="0" y="3"/>
                    <a:pt x="2" y="0"/>
                    <a:pt x="6" y="0"/>
                  </a:cubicBezTo>
                  <a:cubicBezTo>
                    <a:pt x="42" y="0"/>
                    <a:pt x="42" y="0"/>
                    <a:pt x="42" y="0"/>
                  </a:cubicBezTo>
                  <a:cubicBezTo>
                    <a:pt x="45" y="0"/>
                    <a:pt x="48" y="3"/>
                    <a:pt x="48" y="6"/>
                  </a:cubicBezTo>
                  <a:cubicBezTo>
                    <a:pt x="48" y="66"/>
                    <a:pt x="48" y="66"/>
                    <a:pt x="48" y="66"/>
                  </a:cubicBezTo>
                  <a:cubicBezTo>
                    <a:pt x="48" y="70"/>
                    <a:pt x="45" y="72"/>
                    <a:pt x="42" y="72"/>
                  </a:cubicBezTo>
                  <a:close/>
                  <a:moveTo>
                    <a:pt x="12" y="60"/>
                  </a:moveTo>
                  <a:cubicBezTo>
                    <a:pt x="36" y="60"/>
                    <a:pt x="36" y="60"/>
                    <a:pt x="36" y="60"/>
                  </a:cubicBezTo>
                  <a:cubicBezTo>
                    <a:pt x="36" y="12"/>
                    <a:pt x="36" y="12"/>
                    <a:pt x="36" y="12"/>
                  </a:cubicBezTo>
                  <a:cubicBezTo>
                    <a:pt x="12" y="12"/>
                    <a:pt x="12" y="12"/>
                    <a:pt x="12" y="12"/>
                  </a:cubicBezTo>
                  <a:lnTo>
                    <a:pt x="12"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30" name="Freeform 63"/>
            <p:cNvSpPr>
              <a:spLocks noEditPoints="1"/>
            </p:cNvSpPr>
            <p:nvPr/>
          </p:nvSpPr>
          <p:spPr bwMode="auto">
            <a:xfrm>
              <a:off x="6850" y="826"/>
              <a:ext cx="71" cy="190"/>
            </a:xfrm>
            <a:custGeom>
              <a:avLst/>
              <a:gdLst>
                <a:gd name="T0" fmla="*/ 42 w 48"/>
                <a:gd name="T1" fmla="*/ 132 h 132"/>
                <a:gd name="T2" fmla="*/ 6 w 48"/>
                <a:gd name="T3" fmla="*/ 132 h 132"/>
                <a:gd name="T4" fmla="*/ 0 w 48"/>
                <a:gd name="T5" fmla="*/ 126 h 132"/>
                <a:gd name="T6" fmla="*/ 0 w 48"/>
                <a:gd name="T7" fmla="*/ 6 h 132"/>
                <a:gd name="T8" fmla="*/ 6 w 48"/>
                <a:gd name="T9" fmla="*/ 0 h 132"/>
                <a:gd name="T10" fmla="*/ 42 w 48"/>
                <a:gd name="T11" fmla="*/ 0 h 132"/>
                <a:gd name="T12" fmla="*/ 48 w 48"/>
                <a:gd name="T13" fmla="*/ 6 h 132"/>
                <a:gd name="T14" fmla="*/ 48 w 48"/>
                <a:gd name="T15" fmla="*/ 126 h 132"/>
                <a:gd name="T16" fmla="*/ 42 w 48"/>
                <a:gd name="T17" fmla="*/ 132 h 132"/>
                <a:gd name="T18" fmla="*/ 12 w 48"/>
                <a:gd name="T19" fmla="*/ 120 h 132"/>
                <a:gd name="T20" fmla="*/ 36 w 48"/>
                <a:gd name="T21" fmla="*/ 120 h 132"/>
                <a:gd name="T22" fmla="*/ 36 w 48"/>
                <a:gd name="T23" fmla="*/ 12 h 132"/>
                <a:gd name="T24" fmla="*/ 12 w 48"/>
                <a:gd name="T25" fmla="*/ 12 h 132"/>
                <a:gd name="T26" fmla="*/ 12 w 48"/>
                <a:gd name="T27" fmla="*/ 12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32">
                  <a:moveTo>
                    <a:pt x="42" y="132"/>
                  </a:moveTo>
                  <a:cubicBezTo>
                    <a:pt x="6" y="132"/>
                    <a:pt x="6" y="132"/>
                    <a:pt x="6" y="132"/>
                  </a:cubicBezTo>
                  <a:cubicBezTo>
                    <a:pt x="2" y="132"/>
                    <a:pt x="0" y="130"/>
                    <a:pt x="0" y="126"/>
                  </a:cubicBezTo>
                  <a:cubicBezTo>
                    <a:pt x="0" y="6"/>
                    <a:pt x="0" y="6"/>
                    <a:pt x="0" y="6"/>
                  </a:cubicBezTo>
                  <a:cubicBezTo>
                    <a:pt x="0" y="3"/>
                    <a:pt x="2" y="0"/>
                    <a:pt x="6" y="0"/>
                  </a:cubicBezTo>
                  <a:cubicBezTo>
                    <a:pt x="42" y="0"/>
                    <a:pt x="42" y="0"/>
                    <a:pt x="42" y="0"/>
                  </a:cubicBezTo>
                  <a:cubicBezTo>
                    <a:pt x="45" y="0"/>
                    <a:pt x="48" y="3"/>
                    <a:pt x="48" y="6"/>
                  </a:cubicBezTo>
                  <a:cubicBezTo>
                    <a:pt x="48" y="126"/>
                    <a:pt x="48" y="126"/>
                    <a:pt x="48" y="126"/>
                  </a:cubicBezTo>
                  <a:cubicBezTo>
                    <a:pt x="48" y="130"/>
                    <a:pt x="45" y="132"/>
                    <a:pt x="42" y="132"/>
                  </a:cubicBezTo>
                  <a:close/>
                  <a:moveTo>
                    <a:pt x="12" y="120"/>
                  </a:moveTo>
                  <a:cubicBezTo>
                    <a:pt x="36" y="120"/>
                    <a:pt x="36" y="120"/>
                    <a:pt x="36" y="120"/>
                  </a:cubicBezTo>
                  <a:cubicBezTo>
                    <a:pt x="36" y="12"/>
                    <a:pt x="36" y="12"/>
                    <a:pt x="36" y="12"/>
                  </a:cubicBezTo>
                  <a:cubicBezTo>
                    <a:pt x="12" y="12"/>
                    <a:pt x="12" y="12"/>
                    <a:pt x="12" y="12"/>
                  </a:cubicBezTo>
                  <a:lnTo>
                    <a:pt x="12"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31" name="Freeform 64"/>
            <p:cNvSpPr>
              <a:spLocks noEditPoints="1"/>
            </p:cNvSpPr>
            <p:nvPr/>
          </p:nvSpPr>
          <p:spPr bwMode="auto">
            <a:xfrm>
              <a:off x="6957" y="860"/>
              <a:ext cx="71" cy="156"/>
            </a:xfrm>
            <a:custGeom>
              <a:avLst/>
              <a:gdLst>
                <a:gd name="T0" fmla="*/ 42 w 48"/>
                <a:gd name="T1" fmla="*/ 108 h 108"/>
                <a:gd name="T2" fmla="*/ 6 w 48"/>
                <a:gd name="T3" fmla="*/ 108 h 108"/>
                <a:gd name="T4" fmla="*/ 0 w 48"/>
                <a:gd name="T5" fmla="*/ 102 h 108"/>
                <a:gd name="T6" fmla="*/ 0 w 48"/>
                <a:gd name="T7" fmla="*/ 6 h 108"/>
                <a:gd name="T8" fmla="*/ 6 w 48"/>
                <a:gd name="T9" fmla="*/ 0 h 108"/>
                <a:gd name="T10" fmla="*/ 42 w 48"/>
                <a:gd name="T11" fmla="*/ 0 h 108"/>
                <a:gd name="T12" fmla="*/ 48 w 48"/>
                <a:gd name="T13" fmla="*/ 6 h 108"/>
                <a:gd name="T14" fmla="*/ 48 w 48"/>
                <a:gd name="T15" fmla="*/ 102 h 108"/>
                <a:gd name="T16" fmla="*/ 42 w 48"/>
                <a:gd name="T17" fmla="*/ 108 h 108"/>
                <a:gd name="T18" fmla="*/ 12 w 48"/>
                <a:gd name="T19" fmla="*/ 96 h 108"/>
                <a:gd name="T20" fmla="*/ 36 w 48"/>
                <a:gd name="T21" fmla="*/ 96 h 108"/>
                <a:gd name="T22" fmla="*/ 36 w 48"/>
                <a:gd name="T23" fmla="*/ 12 h 108"/>
                <a:gd name="T24" fmla="*/ 12 w 48"/>
                <a:gd name="T25" fmla="*/ 12 h 108"/>
                <a:gd name="T26" fmla="*/ 12 w 48"/>
                <a:gd name="T27"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08">
                  <a:moveTo>
                    <a:pt x="42" y="108"/>
                  </a:moveTo>
                  <a:cubicBezTo>
                    <a:pt x="6" y="108"/>
                    <a:pt x="6" y="108"/>
                    <a:pt x="6" y="108"/>
                  </a:cubicBezTo>
                  <a:cubicBezTo>
                    <a:pt x="2" y="108"/>
                    <a:pt x="0" y="106"/>
                    <a:pt x="0" y="102"/>
                  </a:cubicBezTo>
                  <a:cubicBezTo>
                    <a:pt x="0" y="6"/>
                    <a:pt x="0" y="6"/>
                    <a:pt x="0" y="6"/>
                  </a:cubicBezTo>
                  <a:cubicBezTo>
                    <a:pt x="0" y="3"/>
                    <a:pt x="2" y="0"/>
                    <a:pt x="6" y="0"/>
                  </a:cubicBezTo>
                  <a:cubicBezTo>
                    <a:pt x="42" y="0"/>
                    <a:pt x="42" y="0"/>
                    <a:pt x="42" y="0"/>
                  </a:cubicBezTo>
                  <a:cubicBezTo>
                    <a:pt x="45" y="0"/>
                    <a:pt x="48" y="3"/>
                    <a:pt x="48" y="6"/>
                  </a:cubicBezTo>
                  <a:cubicBezTo>
                    <a:pt x="48" y="102"/>
                    <a:pt x="48" y="102"/>
                    <a:pt x="48" y="102"/>
                  </a:cubicBezTo>
                  <a:cubicBezTo>
                    <a:pt x="48" y="106"/>
                    <a:pt x="45" y="108"/>
                    <a:pt x="42" y="108"/>
                  </a:cubicBezTo>
                  <a:close/>
                  <a:moveTo>
                    <a:pt x="12" y="96"/>
                  </a:moveTo>
                  <a:cubicBezTo>
                    <a:pt x="36" y="96"/>
                    <a:pt x="36" y="96"/>
                    <a:pt x="36" y="96"/>
                  </a:cubicBezTo>
                  <a:cubicBezTo>
                    <a:pt x="36" y="12"/>
                    <a:pt x="36" y="12"/>
                    <a:pt x="36" y="12"/>
                  </a:cubicBezTo>
                  <a:cubicBezTo>
                    <a:pt x="12" y="12"/>
                    <a:pt x="12" y="12"/>
                    <a:pt x="12" y="12"/>
                  </a:cubicBezTo>
                  <a:lnTo>
                    <a:pt x="12"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32" name="Freeform 65"/>
            <p:cNvSpPr>
              <a:spLocks noEditPoints="1"/>
            </p:cNvSpPr>
            <p:nvPr/>
          </p:nvSpPr>
          <p:spPr bwMode="auto">
            <a:xfrm>
              <a:off x="7063" y="739"/>
              <a:ext cx="71" cy="277"/>
            </a:xfrm>
            <a:custGeom>
              <a:avLst/>
              <a:gdLst>
                <a:gd name="T0" fmla="*/ 42 w 48"/>
                <a:gd name="T1" fmla="*/ 192 h 192"/>
                <a:gd name="T2" fmla="*/ 6 w 48"/>
                <a:gd name="T3" fmla="*/ 192 h 192"/>
                <a:gd name="T4" fmla="*/ 0 w 48"/>
                <a:gd name="T5" fmla="*/ 186 h 192"/>
                <a:gd name="T6" fmla="*/ 0 w 48"/>
                <a:gd name="T7" fmla="*/ 6 h 192"/>
                <a:gd name="T8" fmla="*/ 6 w 48"/>
                <a:gd name="T9" fmla="*/ 0 h 192"/>
                <a:gd name="T10" fmla="*/ 42 w 48"/>
                <a:gd name="T11" fmla="*/ 0 h 192"/>
                <a:gd name="T12" fmla="*/ 48 w 48"/>
                <a:gd name="T13" fmla="*/ 6 h 192"/>
                <a:gd name="T14" fmla="*/ 48 w 48"/>
                <a:gd name="T15" fmla="*/ 186 h 192"/>
                <a:gd name="T16" fmla="*/ 42 w 48"/>
                <a:gd name="T17" fmla="*/ 192 h 192"/>
                <a:gd name="T18" fmla="*/ 12 w 48"/>
                <a:gd name="T19" fmla="*/ 180 h 192"/>
                <a:gd name="T20" fmla="*/ 36 w 48"/>
                <a:gd name="T21" fmla="*/ 180 h 192"/>
                <a:gd name="T22" fmla="*/ 36 w 48"/>
                <a:gd name="T23" fmla="*/ 12 h 192"/>
                <a:gd name="T24" fmla="*/ 12 w 48"/>
                <a:gd name="T25" fmla="*/ 12 h 192"/>
                <a:gd name="T26" fmla="*/ 12 w 48"/>
                <a:gd name="T27"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92">
                  <a:moveTo>
                    <a:pt x="42" y="192"/>
                  </a:moveTo>
                  <a:cubicBezTo>
                    <a:pt x="6" y="192"/>
                    <a:pt x="6" y="192"/>
                    <a:pt x="6" y="192"/>
                  </a:cubicBezTo>
                  <a:cubicBezTo>
                    <a:pt x="2" y="192"/>
                    <a:pt x="0" y="190"/>
                    <a:pt x="0" y="186"/>
                  </a:cubicBezTo>
                  <a:cubicBezTo>
                    <a:pt x="0" y="6"/>
                    <a:pt x="0" y="6"/>
                    <a:pt x="0" y="6"/>
                  </a:cubicBezTo>
                  <a:cubicBezTo>
                    <a:pt x="0" y="3"/>
                    <a:pt x="2" y="0"/>
                    <a:pt x="6" y="0"/>
                  </a:cubicBezTo>
                  <a:cubicBezTo>
                    <a:pt x="42" y="0"/>
                    <a:pt x="42" y="0"/>
                    <a:pt x="42" y="0"/>
                  </a:cubicBezTo>
                  <a:cubicBezTo>
                    <a:pt x="45" y="0"/>
                    <a:pt x="48" y="3"/>
                    <a:pt x="48" y="6"/>
                  </a:cubicBezTo>
                  <a:cubicBezTo>
                    <a:pt x="48" y="186"/>
                    <a:pt x="48" y="186"/>
                    <a:pt x="48" y="186"/>
                  </a:cubicBezTo>
                  <a:cubicBezTo>
                    <a:pt x="48" y="190"/>
                    <a:pt x="45" y="192"/>
                    <a:pt x="42" y="192"/>
                  </a:cubicBezTo>
                  <a:close/>
                  <a:moveTo>
                    <a:pt x="12" y="180"/>
                  </a:moveTo>
                  <a:cubicBezTo>
                    <a:pt x="36" y="180"/>
                    <a:pt x="36" y="180"/>
                    <a:pt x="36" y="180"/>
                  </a:cubicBezTo>
                  <a:cubicBezTo>
                    <a:pt x="36" y="12"/>
                    <a:pt x="36" y="12"/>
                    <a:pt x="36" y="12"/>
                  </a:cubicBezTo>
                  <a:cubicBezTo>
                    <a:pt x="12" y="12"/>
                    <a:pt x="12" y="12"/>
                    <a:pt x="12" y="12"/>
                  </a:cubicBezTo>
                  <a:lnTo>
                    <a:pt x="1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33" name="Freeform 66"/>
            <p:cNvSpPr>
              <a:spLocks noEditPoints="1"/>
            </p:cNvSpPr>
            <p:nvPr/>
          </p:nvSpPr>
          <p:spPr bwMode="auto">
            <a:xfrm>
              <a:off x="6753" y="774"/>
              <a:ext cx="53" cy="52"/>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9"/>
                    <a:pt x="8" y="0"/>
                    <a:pt x="18" y="0"/>
                  </a:cubicBezTo>
                  <a:cubicBezTo>
                    <a:pt x="28" y="0"/>
                    <a:pt x="36" y="9"/>
                    <a:pt x="36" y="18"/>
                  </a:cubicBezTo>
                  <a:cubicBezTo>
                    <a:pt x="36" y="28"/>
                    <a:pt x="28" y="36"/>
                    <a:pt x="18" y="36"/>
                  </a:cubicBezTo>
                  <a:close/>
                  <a:moveTo>
                    <a:pt x="18" y="12"/>
                  </a:moveTo>
                  <a:cubicBezTo>
                    <a:pt x="14" y="12"/>
                    <a:pt x="12" y="15"/>
                    <a:pt x="12" y="18"/>
                  </a:cubicBezTo>
                  <a:cubicBezTo>
                    <a:pt x="12" y="22"/>
                    <a:pt x="14" y="24"/>
                    <a:pt x="18" y="24"/>
                  </a:cubicBezTo>
                  <a:cubicBezTo>
                    <a:pt x="21" y="24"/>
                    <a:pt x="24" y="22"/>
                    <a:pt x="24" y="18"/>
                  </a:cubicBezTo>
                  <a:cubicBezTo>
                    <a:pt x="24" y="15"/>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34" name="Freeform 67"/>
            <p:cNvSpPr>
              <a:spLocks noEditPoints="1"/>
            </p:cNvSpPr>
            <p:nvPr/>
          </p:nvSpPr>
          <p:spPr bwMode="auto">
            <a:xfrm>
              <a:off x="6859" y="687"/>
              <a:ext cx="53" cy="52"/>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9"/>
                    <a:pt x="8" y="0"/>
                    <a:pt x="18" y="0"/>
                  </a:cubicBezTo>
                  <a:cubicBezTo>
                    <a:pt x="28" y="0"/>
                    <a:pt x="36" y="9"/>
                    <a:pt x="36" y="18"/>
                  </a:cubicBezTo>
                  <a:cubicBezTo>
                    <a:pt x="36" y="28"/>
                    <a:pt x="28" y="36"/>
                    <a:pt x="18" y="36"/>
                  </a:cubicBezTo>
                  <a:close/>
                  <a:moveTo>
                    <a:pt x="18" y="12"/>
                  </a:moveTo>
                  <a:cubicBezTo>
                    <a:pt x="14" y="12"/>
                    <a:pt x="12" y="15"/>
                    <a:pt x="12" y="18"/>
                  </a:cubicBezTo>
                  <a:cubicBezTo>
                    <a:pt x="12" y="22"/>
                    <a:pt x="14" y="24"/>
                    <a:pt x="18" y="24"/>
                  </a:cubicBezTo>
                  <a:cubicBezTo>
                    <a:pt x="21" y="24"/>
                    <a:pt x="24" y="22"/>
                    <a:pt x="24" y="18"/>
                  </a:cubicBezTo>
                  <a:cubicBezTo>
                    <a:pt x="24" y="15"/>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35" name="Freeform 68"/>
            <p:cNvSpPr>
              <a:spLocks noEditPoints="1"/>
            </p:cNvSpPr>
            <p:nvPr/>
          </p:nvSpPr>
          <p:spPr bwMode="auto">
            <a:xfrm>
              <a:off x="6966" y="722"/>
              <a:ext cx="53" cy="52"/>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9"/>
                    <a:pt x="8" y="0"/>
                    <a:pt x="18" y="0"/>
                  </a:cubicBezTo>
                  <a:cubicBezTo>
                    <a:pt x="28" y="0"/>
                    <a:pt x="36" y="9"/>
                    <a:pt x="36" y="18"/>
                  </a:cubicBezTo>
                  <a:cubicBezTo>
                    <a:pt x="36" y="28"/>
                    <a:pt x="28" y="36"/>
                    <a:pt x="18" y="36"/>
                  </a:cubicBezTo>
                  <a:close/>
                  <a:moveTo>
                    <a:pt x="18" y="12"/>
                  </a:moveTo>
                  <a:cubicBezTo>
                    <a:pt x="14" y="12"/>
                    <a:pt x="12" y="15"/>
                    <a:pt x="12" y="18"/>
                  </a:cubicBezTo>
                  <a:cubicBezTo>
                    <a:pt x="12" y="22"/>
                    <a:pt x="14" y="24"/>
                    <a:pt x="18" y="24"/>
                  </a:cubicBezTo>
                  <a:cubicBezTo>
                    <a:pt x="21" y="24"/>
                    <a:pt x="24" y="22"/>
                    <a:pt x="24" y="18"/>
                  </a:cubicBezTo>
                  <a:cubicBezTo>
                    <a:pt x="24" y="15"/>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36" name="Freeform 69"/>
            <p:cNvSpPr>
              <a:spLocks noEditPoints="1"/>
            </p:cNvSpPr>
            <p:nvPr/>
          </p:nvSpPr>
          <p:spPr bwMode="auto">
            <a:xfrm>
              <a:off x="7072" y="600"/>
              <a:ext cx="54" cy="52"/>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9"/>
                    <a:pt x="8" y="0"/>
                    <a:pt x="18" y="0"/>
                  </a:cubicBezTo>
                  <a:cubicBezTo>
                    <a:pt x="28" y="0"/>
                    <a:pt x="36" y="9"/>
                    <a:pt x="36" y="18"/>
                  </a:cubicBezTo>
                  <a:cubicBezTo>
                    <a:pt x="36" y="28"/>
                    <a:pt x="28" y="36"/>
                    <a:pt x="18" y="36"/>
                  </a:cubicBezTo>
                  <a:close/>
                  <a:moveTo>
                    <a:pt x="18" y="12"/>
                  </a:moveTo>
                  <a:cubicBezTo>
                    <a:pt x="14" y="12"/>
                    <a:pt x="12" y="15"/>
                    <a:pt x="12" y="18"/>
                  </a:cubicBezTo>
                  <a:cubicBezTo>
                    <a:pt x="12" y="22"/>
                    <a:pt x="14" y="24"/>
                    <a:pt x="18" y="24"/>
                  </a:cubicBezTo>
                  <a:cubicBezTo>
                    <a:pt x="21" y="24"/>
                    <a:pt x="24" y="22"/>
                    <a:pt x="24" y="18"/>
                  </a:cubicBezTo>
                  <a:cubicBezTo>
                    <a:pt x="24" y="15"/>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37" name="Freeform 70"/>
            <p:cNvSpPr>
              <a:spLocks/>
            </p:cNvSpPr>
            <p:nvPr/>
          </p:nvSpPr>
          <p:spPr bwMode="auto">
            <a:xfrm>
              <a:off x="6782" y="714"/>
              <a:ext cx="99" cy="84"/>
            </a:xfrm>
            <a:custGeom>
              <a:avLst/>
              <a:gdLst>
                <a:gd name="T0" fmla="*/ 7 w 67"/>
                <a:gd name="T1" fmla="*/ 58 h 58"/>
                <a:gd name="T2" fmla="*/ 2 w 67"/>
                <a:gd name="T3" fmla="*/ 56 h 58"/>
                <a:gd name="T4" fmla="*/ 3 w 67"/>
                <a:gd name="T5" fmla="*/ 47 h 58"/>
                <a:gd name="T6" fmla="*/ 57 w 67"/>
                <a:gd name="T7" fmla="*/ 3 h 58"/>
                <a:gd name="T8" fmla="*/ 65 w 67"/>
                <a:gd name="T9" fmla="*/ 3 h 58"/>
                <a:gd name="T10" fmla="*/ 64 w 67"/>
                <a:gd name="T11" fmla="*/ 12 h 58"/>
                <a:gd name="T12" fmla="*/ 11 w 67"/>
                <a:gd name="T13" fmla="*/ 56 h 58"/>
                <a:gd name="T14" fmla="*/ 7 w 67"/>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58">
                  <a:moveTo>
                    <a:pt x="7" y="58"/>
                  </a:moveTo>
                  <a:cubicBezTo>
                    <a:pt x="5" y="58"/>
                    <a:pt x="3" y="57"/>
                    <a:pt x="2" y="56"/>
                  </a:cubicBezTo>
                  <a:cubicBezTo>
                    <a:pt x="0" y="53"/>
                    <a:pt x="0" y="49"/>
                    <a:pt x="3" y="47"/>
                  </a:cubicBezTo>
                  <a:cubicBezTo>
                    <a:pt x="57" y="3"/>
                    <a:pt x="57" y="3"/>
                    <a:pt x="57" y="3"/>
                  </a:cubicBezTo>
                  <a:cubicBezTo>
                    <a:pt x="59" y="0"/>
                    <a:pt x="63" y="1"/>
                    <a:pt x="65" y="3"/>
                  </a:cubicBezTo>
                  <a:cubicBezTo>
                    <a:pt x="67" y="6"/>
                    <a:pt x="67" y="10"/>
                    <a:pt x="64" y="12"/>
                  </a:cubicBezTo>
                  <a:cubicBezTo>
                    <a:pt x="11" y="56"/>
                    <a:pt x="11" y="56"/>
                    <a:pt x="11" y="56"/>
                  </a:cubicBezTo>
                  <a:cubicBezTo>
                    <a:pt x="10" y="57"/>
                    <a:pt x="8" y="58"/>
                    <a:pt x="7"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38" name="Freeform 71"/>
            <p:cNvSpPr>
              <a:spLocks/>
            </p:cNvSpPr>
            <p:nvPr/>
          </p:nvSpPr>
          <p:spPr bwMode="auto">
            <a:xfrm>
              <a:off x="6892" y="708"/>
              <a:ext cx="93" cy="44"/>
            </a:xfrm>
            <a:custGeom>
              <a:avLst/>
              <a:gdLst>
                <a:gd name="T0" fmla="*/ 57 w 63"/>
                <a:gd name="T1" fmla="*/ 30 h 30"/>
                <a:gd name="T2" fmla="*/ 55 w 63"/>
                <a:gd name="T3" fmla="*/ 29 h 30"/>
                <a:gd name="T4" fmla="*/ 5 w 63"/>
                <a:gd name="T5" fmla="*/ 13 h 30"/>
                <a:gd name="T6" fmla="*/ 1 w 63"/>
                <a:gd name="T7" fmla="*/ 5 h 30"/>
                <a:gd name="T8" fmla="*/ 9 w 63"/>
                <a:gd name="T9" fmla="*/ 2 h 30"/>
                <a:gd name="T10" fmla="*/ 58 w 63"/>
                <a:gd name="T11" fmla="*/ 18 h 30"/>
                <a:gd name="T12" fmla="*/ 62 w 63"/>
                <a:gd name="T13" fmla="*/ 26 h 30"/>
                <a:gd name="T14" fmla="*/ 57 w 63"/>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30">
                  <a:moveTo>
                    <a:pt x="57" y="30"/>
                  </a:moveTo>
                  <a:cubicBezTo>
                    <a:pt x="56" y="30"/>
                    <a:pt x="55" y="30"/>
                    <a:pt x="55" y="29"/>
                  </a:cubicBezTo>
                  <a:cubicBezTo>
                    <a:pt x="5" y="13"/>
                    <a:pt x="5" y="13"/>
                    <a:pt x="5" y="13"/>
                  </a:cubicBezTo>
                  <a:cubicBezTo>
                    <a:pt x="2" y="12"/>
                    <a:pt x="0" y="8"/>
                    <a:pt x="1" y="5"/>
                  </a:cubicBezTo>
                  <a:cubicBezTo>
                    <a:pt x="2" y="2"/>
                    <a:pt x="6" y="0"/>
                    <a:pt x="9" y="2"/>
                  </a:cubicBezTo>
                  <a:cubicBezTo>
                    <a:pt x="58" y="18"/>
                    <a:pt x="58" y="18"/>
                    <a:pt x="58" y="18"/>
                  </a:cubicBezTo>
                  <a:cubicBezTo>
                    <a:pt x="62" y="19"/>
                    <a:pt x="63" y="23"/>
                    <a:pt x="62" y="26"/>
                  </a:cubicBezTo>
                  <a:cubicBezTo>
                    <a:pt x="61" y="28"/>
                    <a:pt x="59" y="30"/>
                    <a:pt x="5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39" name="Freeform 72"/>
            <p:cNvSpPr>
              <a:spLocks/>
            </p:cNvSpPr>
            <p:nvPr/>
          </p:nvSpPr>
          <p:spPr bwMode="auto">
            <a:xfrm>
              <a:off x="6994" y="630"/>
              <a:ext cx="103" cy="113"/>
            </a:xfrm>
            <a:custGeom>
              <a:avLst/>
              <a:gdLst>
                <a:gd name="T0" fmla="*/ 6 w 70"/>
                <a:gd name="T1" fmla="*/ 78 h 78"/>
                <a:gd name="T2" fmla="*/ 3 w 70"/>
                <a:gd name="T3" fmla="*/ 77 h 78"/>
                <a:gd name="T4" fmla="*/ 2 w 70"/>
                <a:gd name="T5" fmla="*/ 68 h 78"/>
                <a:gd name="T6" fmla="*/ 58 w 70"/>
                <a:gd name="T7" fmla="*/ 3 h 78"/>
                <a:gd name="T8" fmla="*/ 67 w 70"/>
                <a:gd name="T9" fmla="*/ 2 h 78"/>
                <a:gd name="T10" fmla="*/ 67 w 70"/>
                <a:gd name="T11" fmla="*/ 10 h 78"/>
                <a:gd name="T12" fmla="*/ 11 w 70"/>
                <a:gd name="T13" fmla="*/ 76 h 78"/>
                <a:gd name="T14" fmla="*/ 6 w 70"/>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78">
                  <a:moveTo>
                    <a:pt x="6" y="78"/>
                  </a:moveTo>
                  <a:cubicBezTo>
                    <a:pt x="5" y="78"/>
                    <a:pt x="4" y="78"/>
                    <a:pt x="3" y="77"/>
                  </a:cubicBezTo>
                  <a:cubicBezTo>
                    <a:pt x="0" y="75"/>
                    <a:pt x="0" y="71"/>
                    <a:pt x="2" y="68"/>
                  </a:cubicBezTo>
                  <a:cubicBezTo>
                    <a:pt x="58" y="3"/>
                    <a:pt x="58" y="3"/>
                    <a:pt x="58" y="3"/>
                  </a:cubicBezTo>
                  <a:cubicBezTo>
                    <a:pt x="60" y="0"/>
                    <a:pt x="64" y="0"/>
                    <a:pt x="67" y="2"/>
                  </a:cubicBezTo>
                  <a:cubicBezTo>
                    <a:pt x="69" y="4"/>
                    <a:pt x="70" y="8"/>
                    <a:pt x="67" y="10"/>
                  </a:cubicBezTo>
                  <a:cubicBezTo>
                    <a:pt x="11" y="76"/>
                    <a:pt x="11" y="76"/>
                    <a:pt x="11" y="76"/>
                  </a:cubicBezTo>
                  <a:cubicBezTo>
                    <a:pt x="10" y="78"/>
                    <a:pt x="8" y="78"/>
                    <a:pt x="6"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626630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What is Monarch?</a:t>
            </a:r>
          </a:p>
          <a:p>
            <a:r>
              <a:rPr lang="en-US" dirty="0"/>
              <a:t>2 Versions of Software!</a:t>
            </a:r>
          </a:p>
          <a:p>
            <a:r>
              <a:rPr lang="en-US" dirty="0"/>
              <a:t>Why would you want to use Monarch?</a:t>
            </a:r>
          </a:p>
          <a:p>
            <a:r>
              <a:rPr lang="en-US" dirty="0"/>
              <a:t>Who would I contact at Monarch?</a:t>
            </a:r>
          </a:p>
        </p:txBody>
      </p:sp>
      <p:sp>
        <p:nvSpPr>
          <p:cNvPr id="4" name="Title 3"/>
          <p:cNvSpPr>
            <a:spLocks noGrp="1"/>
          </p:cNvSpPr>
          <p:nvPr>
            <p:ph type="title"/>
          </p:nvPr>
        </p:nvSpPr>
        <p:spPr/>
        <p:txBody>
          <a:bodyPr/>
          <a:lstStyle/>
          <a:p>
            <a:r>
              <a:rPr lang="en-US" dirty="0"/>
              <a:t>Product Overview</a:t>
            </a:r>
          </a:p>
        </p:txBody>
      </p:sp>
      <p:grpSp>
        <p:nvGrpSpPr>
          <p:cNvPr id="16" name="Group 40" descr="binoculars icon"/>
          <p:cNvGrpSpPr>
            <a:grpSpLocks noChangeAspect="1"/>
          </p:cNvGrpSpPr>
          <p:nvPr/>
        </p:nvGrpSpPr>
        <p:grpSpPr bwMode="auto">
          <a:xfrm>
            <a:off x="8636173" y="3443111"/>
            <a:ext cx="3301707" cy="3054269"/>
            <a:chOff x="3438" y="454"/>
            <a:chExt cx="427" cy="395"/>
          </a:xfrm>
          <a:solidFill>
            <a:schemeClr val="bg1">
              <a:alpha val="50000"/>
            </a:schemeClr>
          </a:solidFill>
        </p:grpSpPr>
        <p:sp>
          <p:nvSpPr>
            <p:cNvPr id="17" name="Freeform 41"/>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18" name="Freeform 42"/>
            <p:cNvSpPr>
              <a:spLocks/>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19" name="Freeform 43"/>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0" name="Freeform 44"/>
            <p:cNvSpPr>
              <a:spLocks/>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1" name="Freeform 45"/>
            <p:cNvSpPr>
              <a:spLocks/>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2" name="Freeform 46"/>
            <p:cNvSpPr>
              <a:spLocks/>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3" name="Freeform 47"/>
            <p:cNvSpPr>
              <a:spLocks/>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4" name="Freeform 48"/>
            <p:cNvSpPr>
              <a:spLocks/>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5" name="Freeform 49"/>
            <p:cNvSpPr>
              <a:spLocks/>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grpSp>
      <p:grpSp>
        <p:nvGrpSpPr>
          <p:cNvPr id="28" name="Group 40" descr="binoculars icon"/>
          <p:cNvGrpSpPr>
            <a:grpSpLocks noChangeAspect="1"/>
          </p:cNvGrpSpPr>
          <p:nvPr/>
        </p:nvGrpSpPr>
        <p:grpSpPr bwMode="auto">
          <a:xfrm>
            <a:off x="868680" y="2433209"/>
            <a:ext cx="530860" cy="491076"/>
            <a:chOff x="3438" y="454"/>
            <a:chExt cx="427" cy="395"/>
          </a:xfrm>
          <a:solidFill>
            <a:schemeClr val="accent1"/>
          </a:solidFill>
        </p:grpSpPr>
        <p:sp>
          <p:nvSpPr>
            <p:cNvPr id="29" name="Freeform 41"/>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30" name="Freeform 42"/>
            <p:cNvSpPr>
              <a:spLocks/>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31" name="Freeform 43"/>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32" name="Freeform 44"/>
            <p:cNvSpPr>
              <a:spLocks/>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33" name="Freeform 45"/>
            <p:cNvSpPr>
              <a:spLocks/>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34" name="Freeform 46"/>
            <p:cNvSpPr>
              <a:spLocks/>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35" name="Freeform 47"/>
            <p:cNvSpPr>
              <a:spLocks/>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36" name="Freeform 48"/>
            <p:cNvSpPr>
              <a:spLocks/>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37" name="Freeform 49"/>
            <p:cNvSpPr>
              <a:spLocks/>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309165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monarch?</a:t>
            </a:r>
          </a:p>
        </p:txBody>
      </p:sp>
      <p:pic>
        <p:nvPicPr>
          <p:cNvPr id="9" name="Picture Placeholder 8" descr="someone's hands"/>
          <p:cNvPicPr>
            <a:picLocks noGrp="1" noChangeAspect="1"/>
          </p:cNvPicPr>
          <p:nvPr>
            <p:ph type="pic" sz="quarter" idx="13"/>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p:blipFill>
        <p:spPr/>
      </p:pic>
      <p:sp>
        <p:nvSpPr>
          <p:cNvPr id="2" name="TextBox 1">
            <a:extLst>
              <a:ext uri="{FF2B5EF4-FFF2-40B4-BE49-F238E27FC236}">
                <a16:creationId xmlns:a16="http://schemas.microsoft.com/office/drawing/2014/main" id="{F9B9603A-3D51-49C3-A20A-433EF682DD66}"/>
              </a:ext>
            </a:extLst>
          </p:cNvPr>
          <p:cNvSpPr txBox="1"/>
          <p:nvPr/>
        </p:nvSpPr>
        <p:spPr>
          <a:xfrm>
            <a:off x="1174173" y="1963882"/>
            <a:ext cx="9788236" cy="2308324"/>
          </a:xfrm>
          <a:prstGeom prst="rect">
            <a:avLst/>
          </a:prstGeom>
          <a:noFill/>
        </p:spPr>
        <p:txBody>
          <a:bodyPr wrap="square" rtlCol="0">
            <a:spAutoFit/>
          </a:bodyPr>
          <a:lstStyle/>
          <a:p>
            <a:r>
              <a:rPr lang="en-US" dirty="0">
                <a:solidFill>
                  <a:srgbClr val="595959"/>
                </a:solidFill>
              </a:rPr>
              <a:t>Altair Monarch is an industry-leading self-service data extraction and preparation tool, allowing end users to easily extract data from any source (including difficult, semi-structured report formats like PDF and TXT) into usable rows and columns, to normalize, cleanse and blend that data with other sources as needed for analysis. Monarch’s creation of repeatable, reusable “workspaces” enables users to streamline and automate repetitive reporting activities, while eliminating error-prone and cumbersome tasks like manual data entry or requests to IT for custom reporting. Monarch allows organizations of all kinds to reduce time spent on preparing reports and data sets, thus increasing the time spent on actual analysis and decision making.</a:t>
            </a:r>
          </a:p>
        </p:txBody>
      </p:sp>
    </p:spTree>
    <p:extLst>
      <p:ext uri="{BB962C8B-B14F-4D97-AF65-F5344CB8AC3E}">
        <p14:creationId xmlns:p14="http://schemas.microsoft.com/office/powerpoint/2010/main" val="1448949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One software package – two products</a:t>
            </a:r>
          </a:p>
        </p:txBody>
      </p:sp>
      <p:sp>
        <p:nvSpPr>
          <p:cNvPr id="9" name="TextBox 8">
            <a:extLst>
              <a:ext uri="{FF2B5EF4-FFF2-40B4-BE49-F238E27FC236}">
                <a16:creationId xmlns:a16="http://schemas.microsoft.com/office/drawing/2014/main" id="{FD26F5A3-B8AD-4B44-B8A2-1E95D76B39DD}"/>
              </a:ext>
            </a:extLst>
          </p:cNvPr>
          <p:cNvSpPr txBox="1"/>
          <p:nvPr/>
        </p:nvSpPr>
        <p:spPr>
          <a:xfrm>
            <a:off x="485422" y="2325312"/>
            <a:ext cx="5460180" cy="400110"/>
          </a:xfrm>
          <a:prstGeom prst="rect">
            <a:avLst/>
          </a:prstGeom>
          <a:noFill/>
        </p:spPr>
        <p:txBody>
          <a:bodyPr wrap="square" rtlCol="0">
            <a:spAutoFit/>
          </a:bodyPr>
          <a:lstStyle/>
          <a:p>
            <a:pPr algn="ctr"/>
            <a:r>
              <a:rPr lang="en-US" sz="2000" b="1" dirty="0">
                <a:solidFill>
                  <a:schemeClr val="accent1"/>
                </a:solidFill>
                <a:cs typeface="Arial" panose="020B0604020202020204" pitchFamily="34" charset="0"/>
              </a:rPr>
              <a:t>MONARCH CLASSIC</a:t>
            </a:r>
          </a:p>
        </p:txBody>
      </p:sp>
      <p:sp>
        <p:nvSpPr>
          <p:cNvPr id="308" name="TextBox 307">
            <a:extLst>
              <a:ext uri="{FF2B5EF4-FFF2-40B4-BE49-F238E27FC236}">
                <a16:creationId xmlns:a16="http://schemas.microsoft.com/office/drawing/2014/main" id="{FD26F5A3-B8AD-4B44-B8A2-1E95D76B39DD}"/>
              </a:ext>
            </a:extLst>
          </p:cNvPr>
          <p:cNvSpPr txBox="1"/>
          <p:nvPr/>
        </p:nvSpPr>
        <p:spPr>
          <a:xfrm>
            <a:off x="6890060" y="2333451"/>
            <a:ext cx="5460180" cy="400110"/>
          </a:xfrm>
          <a:prstGeom prst="rect">
            <a:avLst/>
          </a:prstGeom>
          <a:noFill/>
        </p:spPr>
        <p:txBody>
          <a:bodyPr wrap="square" rtlCol="0">
            <a:spAutoFit/>
          </a:bodyPr>
          <a:lstStyle/>
          <a:p>
            <a:pPr algn="ctr"/>
            <a:r>
              <a:rPr lang="en-US" sz="2000" b="1" dirty="0">
                <a:solidFill>
                  <a:schemeClr val="accent1"/>
                </a:solidFill>
                <a:cs typeface="Arial" panose="020B0604020202020204" pitchFamily="34" charset="0"/>
              </a:rPr>
              <a:t>DATA PREP STUDIO</a:t>
            </a:r>
          </a:p>
        </p:txBody>
      </p:sp>
      <p:sp>
        <p:nvSpPr>
          <p:cNvPr id="322" name="Isosceles Triangle 321">
            <a:extLst>
              <a:ext uri="{C183D7F6-B498-43B3-948B-1728B52AA6E4}">
                <adec:decorative xmlns:adec="http://schemas.microsoft.com/office/drawing/2017/decorative" val="1"/>
              </a:ext>
            </a:extLst>
          </p:cNvPr>
          <p:cNvSpPr/>
          <p:nvPr/>
        </p:nvSpPr>
        <p:spPr>
          <a:xfrm rot="16200000" flipV="1">
            <a:off x="5931704" y="4190322"/>
            <a:ext cx="561703" cy="235132"/>
          </a:xfrm>
          <a:prstGeom prst="triangle">
            <a:avLst/>
          </a:prstGeom>
          <a:solidFill>
            <a:srgbClr val="969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7" name="Group 4" descr="box icon"/>
          <p:cNvGrpSpPr>
            <a:grpSpLocks noChangeAspect="1"/>
          </p:cNvGrpSpPr>
          <p:nvPr/>
        </p:nvGrpSpPr>
        <p:grpSpPr bwMode="auto">
          <a:xfrm>
            <a:off x="1084318" y="2227256"/>
            <a:ext cx="614206" cy="596222"/>
            <a:chOff x="516" y="591"/>
            <a:chExt cx="444" cy="431"/>
          </a:xfrm>
          <a:solidFill>
            <a:schemeClr val="accent3"/>
          </a:solidFill>
        </p:grpSpPr>
        <p:sp>
          <p:nvSpPr>
            <p:cNvPr id="328" name="Freeform 5"/>
            <p:cNvSpPr>
              <a:spLocks noEditPoints="1"/>
            </p:cNvSpPr>
            <p:nvPr/>
          </p:nvSpPr>
          <p:spPr bwMode="auto">
            <a:xfrm>
              <a:off x="517" y="681"/>
              <a:ext cx="239" cy="341"/>
            </a:xfrm>
            <a:custGeom>
              <a:avLst/>
              <a:gdLst>
                <a:gd name="T0" fmla="*/ 150 w 156"/>
                <a:gd name="T1" fmla="*/ 228 h 228"/>
                <a:gd name="T2" fmla="*/ 148 w 156"/>
                <a:gd name="T3" fmla="*/ 228 h 228"/>
                <a:gd name="T4" fmla="*/ 4 w 156"/>
                <a:gd name="T5" fmla="*/ 168 h 228"/>
                <a:gd name="T6" fmla="*/ 0 w 156"/>
                <a:gd name="T7" fmla="*/ 162 h 228"/>
                <a:gd name="T8" fmla="*/ 0 w 156"/>
                <a:gd name="T9" fmla="*/ 6 h 228"/>
                <a:gd name="T10" fmla="*/ 3 w 156"/>
                <a:gd name="T11" fmla="*/ 1 h 228"/>
                <a:gd name="T12" fmla="*/ 9 w 156"/>
                <a:gd name="T13" fmla="*/ 1 h 228"/>
                <a:gd name="T14" fmla="*/ 153 w 156"/>
                <a:gd name="T15" fmla="*/ 61 h 228"/>
                <a:gd name="T16" fmla="*/ 156 w 156"/>
                <a:gd name="T17" fmla="*/ 66 h 228"/>
                <a:gd name="T18" fmla="*/ 156 w 156"/>
                <a:gd name="T19" fmla="*/ 222 h 228"/>
                <a:gd name="T20" fmla="*/ 154 w 156"/>
                <a:gd name="T21" fmla="*/ 227 h 228"/>
                <a:gd name="T22" fmla="*/ 150 w 156"/>
                <a:gd name="T23" fmla="*/ 228 h 228"/>
                <a:gd name="T24" fmla="*/ 12 w 156"/>
                <a:gd name="T25" fmla="*/ 158 h 228"/>
                <a:gd name="T26" fmla="*/ 144 w 156"/>
                <a:gd name="T27" fmla="*/ 213 h 228"/>
                <a:gd name="T28" fmla="*/ 144 w 156"/>
                <a:gd name="T29" fmla="*/ 70 h 228"/>
                <a:gd name="T30" fmla="*/ 12 w 156"/>
                <a:gd name="T31" fmla="*/ 15 h 228"/>
                <a:gd name="T32" fmla="*/ 12 w 156"/>
                <a:gd name="T33" fmla="*/ 15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 h="228">
                  <a:moveTo>
                    <a:pt x="150" y="228"/>
                  </a:moveTo>
                  <a:cubicBezTo>
                    <a:pt x="149" y="228"/>
                    <a:pt x="149" y="228"/>
                    <a:pt x="148" y="228"/>
                  </a:cubicBezTo>
                  <a:cubicBezTo>
                    <a:pt x="4" y="168"/>
                    <a:pt x="4" y="168"/>
                    <a:pt x="4" y="168"/>
                  </a:cubicBezTo>
                  <a:cubicBezTo>
                    <a:pt x="2" y="167"/>
                    <a:pt x="0" y="165"/>
                    <a:pt x="0" y="162"/>
                  </a:cubicBezTo>
                  <a:cubicBezTo>
                    <a:pt x="0" y="6"/>
                    <a:pt x="0" y="6"/>
                    <a:pt x="0" y="6"/>
                  </a:cubicBezTo>
                  <a:cubicBezTo>
                    <a:pt x="0" y="4"/>
                    <a:pt x="1" y="3"/>
                    <a:pt x="3" y="1"/>
                  </a:cubicBezTo>
                  <a:cubicBezTo>
                    <a:pt x="5" y="0"/>
                    <a:pt x="7" y="0"/>
                    <a:pt x="9" y="1"/>
                  </a:cubicBezTo>
                  <a:cubicBezTo>
                    <a:pt x="153" y="61"/>
                    <a:pt x="153" y="61"/>
                    <a:pt x="153" y="61"/>
                  </a:cubicBezTo>
                  <a:cubicBezTo>
                    <a:pt x="155" y="62"/>
                    <a:pt x="156" y="64"/>
                    <a:pt x="156" y="66"/>
                  </a:cubicBezTo>
                  <a:cubicBezTo>
                    <a:pt x="156" y="222"/>
                    <a:pt x="156" y="222"/>
                    <a:pt x="156" y="222"/>
                  </a:cubicBezTo>
                  <a:cubicBezTo>
                    <a:pt x="156" y="224"/>
                    <a:pt x="155" y="226"/>
                    <a:pt x="154" y="227"/>
                  </a:cubicBezTo>
                  <a:cubicBezTo>
                    <a:pt x="153" y="228"/>
                    <a:pt x="151" y="228"/>
                    <a:pt x="150" y="228"/>
                  </a:cubicBezTo>
                  <a:close/>
                  <a:moveTo>
                    <a:pt x="12" y="158"/>
                  </a:moveTo>
                  <a:cubicBezTo>
                    <a:pt x="144" y="213"/>
                    <a:pt x="144" y="213"/>
                    <a:pt x="144" y="213"/>
                  </a:cubicBezTo>
                  <a:cubicBezTo>
                    <a:pt x="144" y="70"/>
                    <a:pt x="144" y="70"/>
                    <a:pt x="144" y="70"/>
                  </a:cubicBezTo>
                  <a:cubicBezTo>
                    <a:pt x="12" y="15"/>
                    <a:pt x="12" y="15"/>
                    <a:pt x="12" y="15"/>
                  </a:cubicBezTo>
                  <a:lnTo>
                    <a:pt x="1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329" name="Freeform 6"/>
            <p:cNvSpPr>
              <a:spLocks noEditPoints="1"/>
            </p:cNvSpPr>
            <p:nvPr/>
          </p:nvSpPr>
          <p:spPr bwMode="auto">
            <a:xfrm>
              <a:off x="738" y="681"/>
              <a:ext cx="221" cy="341"/>
            </a:xfrm>
            <a:custGeom>
              <a:avLst/>
              <a:gdLst>
                <a:gd name="T0" fmla="*/ 6 w 144"/>
                <a:gd name="T1" fmla="*/ 228 h 228"/>
                <a:gd name="T2" fmla="*/ 3 w 144"/>
                <a:gd name="T3" fmla="*/ 227 h 228"/>
                <a:gd name="T4" fmla="*/ 0 w 144"/>
                <a:gd name="T5" fmla="*/ 222 h 228"/>
                <a:gd name="T6" fmla="*/ 0 w 144"/>
                <a:gd name="T7" fmla="*/ 66 h 228"/>
                <a:gd name="T8" fmla="*/ 4 w 144"/>
                <a:gd name="T9" fmla="*/ 61 h 228"/>
                <a:gd name="T10" fmla="*/ 136 w 144"/>
                <a:gd name="T11" fmla="*/ 1 h 228"/>
                <a:gd name="T12" fmla="*/ 141 w 144"/>
                <a:gd name="T13" fmla="*/ 1 h 228"/>
                <a:gd name="T14" fmla="*/ 144 w 144"/>
                <a:gd name="T15" fmla="*/ 6 h 228"/>
                <a:gd name="T16" fmla="*/ 144 w 144"/>
                <a:gd name="T17" fmla="*/ 162 h 228"/>
                <a:gd name="T18" fmla="*/ 141 w 144"/>
                <a:gd name="T19" fmla="*/ 168 h 228"/>
                <a:gd name="T20" fmla="*/ 9 w 144"/>
                <a:gd name="T21" fmla="*/ 228 h 228"/>
                <a:gd name="T22" fmla="*/ 6 w 144"/>
                <a:gd name="T23" fmla="*/ 228 h 228"/>
                <a:gd name="T24" fmla="*/ 12 w 144"/>
                <a:gd name="T25" fmla="*/ 70 h 228"/>
                <a:gd name="T26" fmla="*/ 12 w 144"/>
                <a:gd name="T27" fmla="*/ 213 h 228"/>
                <a:gd name="T28" fmla="*/ 132 w 144"/>
                <a:gd name="T29" fmla="*/ 159 h 228"/>
                <a:gd name="T30" fmla="*/ 132 w 144"/>
                <a:gd name="T31" fmla="*/ 16 h 228"/>
                <a:gd name="T32" fmla="*/ 12 w 144"/>
                <a:gd name="T33" fmla="*/ 7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4" h="228">
                  <a:moveTo>
                    <a:pt x="6" y="228"/>
                  </a:moveTo>
                  <a:cubicBezTo>
                    <a:pt x="5" y="228"/>
                    <a:pt x="4" y="228"/>
                    <a:pt x="3" y="227"/>
                  </a:cubicBezTo>
                  <a:cubicBezTo>
                    <a:pt x="1" y="226"/>
                    <a:pt x="0" y="224"/>
                    <a:pt x="0" y="222"/>
                  </a:cubicBezTo>
                  <a:cubicBezTo>
                    <a:pt x="0" y="66"/>
                    <a:pt x="0" y="66"/>
                    <a:pt x="0" y="66"/>
                  </a:cubicBezTo>
                  <a:cubicBezTo>
                    <a:pt x="0" y="64"/>
                    <a:pt x="2" y="62"/>
                    <a:pt x="4" y="61"/>
                  </a:cubicBezTo>
                  <a:cubicBezTo>
                    <a:pt x="136" y="1"/>
                    <a:pt x="136" y="1"/>
                    <a:pt x="136" y="1"/>
                  </a:cubicBezTo>
                  <a:cubicBezTo>
                    <a:pt x="138" y="0"/>
                    <a:pt x="140" y="0"/>
                    <a:pt x="141" y="1"/>
                  </a:cubicBezTo>
                  <a:cubicBezTo>
                    <a:pt x="143" y="2"/>
                    <a:pt x="144" y="4"/>
                    <a:pt x="144" y="6"/>
                  </a:cubicBezTo>
                  <a:cubicBezTo>
                    <a:pt x="144" y="162"/>
                    <a:pt x="144" y="162"/>
                    <a:pt x="144" y="162"/>
                  </a:cubicBezTo>
                  <a:cubicBezTo>
                    <a:pt x="144" y="165"/>
                    <a:pt x="143" y="167"/>
                    <a:pt x="141" y="168"/>
                  </a:cubicBezTo>
                  <a:cubicBezTo>
                    <a:pt x="9" y="228"/>
                    <a:pt x="9" y="228"/>
                    <a:pt x="9" y="228"/>
                  </a:cubicBezTo>
                  <a:cubicBezTo>
                    <a:pt x="8" y="228"/>
                    <a:pt x="7" y="228"/>
                    <a:pt x="6" y="228"/>
                  </a:cubicBezTo>
                  <a:close/>
                  <a:moveTo>
                    <a:pt x="12" y="70"/>
                  </a:moveTo>
                  <a:cubicBezTo>
                    <a:pt x="12" y="213"/>
                    <a:pt x="12" y="213"/>
                    <a:pt x="12" y="213"/>
                  </a:cubicBezTo>
                  <a:cubicBezTo>
                    <a:pt x="132" y="159"/>
                    <a:pt x="132" y="159"/>
                    <a:pt x="132" y="159"/>
                  </a:cubicBezTo>
                  <a:cubicBezTo>
                    <a:pt x="132" y="16"/>
                    <a:pt x="132" y="16"/>
                    <a:pt x="132" y="16"/>
                  </a:cubicBezTo>
                  <a:lnTo>
                    <a:pt x="1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330" name="Freeform 7"/>
            <p:cNvSpPr>
              <a:spLocks/>
            </p:cNvSpPr>
            <p:nvPr/>
          </p:nvSpPr>
          <p:spPr bwMode="auto">
            <a:xfrm>
              <a:off x="516" y="591"/>
              <a:ext cx="444" cy="110"/>
            </a:xfrm>
            <a:custGeom>
              <a:avLst/>
              <a:gdLst>
                <a:gd name="T0" fmla="*/ 283 w 290"/>
                <a:gd name="T1" fmla="*/ 72 h 73"/>
                <a:gd name="T2" fmla="*/ 281 w 290"/>
                <a:gd name="T3" fmla="*/ 72 h 73"/>
                <a:gd name="T4" fmla="*/ 145 w 290"/>
                <a:gd name="T5" fmla="*/ 13 h 73"/>
                <a:gd name="T6" fmla="*/ 10 w 290"/>
                <a:gd name="T7" fmla="*/ 72 h 73"/>
                <a:gd name="T8" fmla="*/ 2 w 290"/>
                <a:gd name="T9" fmla="*/ 69 h 73"/>
                <a:gd name="T10" fmla="*/ 5 w 290"/>
                <a:gd name="T11" fmla="*/ 61 h 73"/>
                <a:gd name="T12" fmla="*/ 143 w 290"/>
                <a:gd name="T13" fmla="*/ 1 h 73"/>
                <a:gd name="T14" fmla="*/ 148 w 290"/>
                <a:gd name="T15" fmla="*/ 1 h 73"/>
                <a:gd name="T16" fmla="*/ 286 w 290"/>
                <a:gd name="T17" fmla="*/ 61 h 73"/>
                <a:gd name="T18" fmla="*/ 289 w 290"/>
                <a:gd name="T19" fmla="*/ 69 h 73"/>
                <a:gd name="T20" fmla="*/ 283 w 290"/>
                <a:gd name="T2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73">
                  <a:moveTo>
                    <a:pt x="283" y="72"/>
                  </a:moveTo>
                  <a:cubicBezTo>
                    <a:pt x="282" y="72"/>
                    <a:pt x="282" y="72"/>
                    <a:pt x="281" y="72"/>
                  </a:cubicBezTo>
                  <a:cubicBezTo>
                    <a:pt x="145" y="13"/>
                    <a:pt x="145" y="13"/>
                    <a:pt x="145" y="13"/>
                  </a:cubicBezTo>
                  <a:cubicBezTo>
                    <a:pt x="10" y="72"/>
                    <a:pt x="10" y="72"/>
                    <a:pt x="10" y="72"/>
                  </a:cubicBezTo>
                  <a:cubicBezTo>
                    <a:pt x="7" y="73"/>
                    <a:pt x="3" y="72"/>
                    <a:pt x="2" y="69"/>
                  </a:cubicBezTo>
                  <a:cubicBezTo>
                    <a:pt x="0" y="66"/>
                    <a:pt x="2" y="62"/>
                    <a:pt x="5" y="61"/>
                  </a:cubicBezTo>
                  <a:cubicBezTo>
                    <a:pt x="143" y="1"/>
                    <a:pt x="143" y="1"/>
                    <a:pt x="143" y="1"/>
                  </a:cubicBezTo>
                  <a:cubicBezTo>
                    <a:pt x="144" y="0"/>
                    <a:pt x="146" y="0"/>
                    <a:pt x="148" y="1"/>
                  </a:cubicBezTo>
                  <a:cubicBezTo>
                    <a:pt x="286" y="61"/>
                    <a:pt x="286" y="61"/>
                    <a:pt x="286" y="61"/>
                  </a:cubicBezTo>
                  <a:cubicBezTo>
                    <a:pt x="289" y="62"/>
                    <a:pt x="290" y="66"/>
                    <a:pt x="289" y="69"/>
                  </a:cubicBezTo>
                  <a:cubicBezTo>
                    <a:pt x="288" y="71"/>
                    <a:pt x="286" y="72"/>
                    <a:pt x="28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331" name="Freeform 8"/>
            <p:cNvSpPr>
              <a:spLocks/>
            </p:cNvSpPr>
            <p:nvPr/>
          </p:nvSpPr>
          <p:spPr bwMode="auto">
            <a:xfrm>
              <a:off x="646" y="630"/>
              <a:ext cx="212" cy="111"/>
            </a:xfrm>
            <a:custGeom>
              <a:avLst/>
              <a:gdLst>
                <a:gd name="T0" fmla="*/ 204 w 212"/>
                <a:gd name="T1" fmla="*/ 111 h 111"/>
                <a:gd name="T2" fmla="*/ 0 w 212"/>
                <a:gd name="T3" fmla="*/ 17 h 111"/>
                <a:gd name="T4" fmla="*/ 8 w 212"/>
                <a:gd name="T5" fmla="*/ 0 h 111"/>
                <a:gd name="T6" fmla="*/ 212 w 212"/>
                <a:gd name="T7" fmla="*/ 94 h 111"/>
                <a:gd name="T8" fmla="*/ 204 w 212"/>
                <a:gd name="T9" fmla="*/ 111 h 111"/>
              </a:gdLst>
              <a:ahLst/>
              <a:cxnLst>
                <a:cxn ang="0">
                  <a:pos x="T0" y="T1"/>
                </a:cxn>
                <a:cxn ang="0">
                  <a:pos x="T2" y="T3"/>
                </a:cxn>
                <a:cxn ang="0">
                  <a:pos x="T4" y="T5"/>
                </a:cxn>
                <a:cxn ang="0">
                  <a:pos x="T6" y="T7"/>
                </a:cxn>
                <a:cxn ang="0">
                  <a:pos x="T8" y="T9"/>
                </a:cxn>
              </a:cxnLst>
              <a:rect l="0" t="0" r="r" b="b"/>
              <a:pathLst>
                <a:path w="212" h="111">
                  <a:moveTo>
                    <a:pt x="204" y="111"/>
                  </a:moveTo>
                  <a:lnTo>
                    <a:pt x="0" y="17"/>
                  </a:lnTo>
                  <a:lnTo>
                    <a:pt x="8" y="0"/>
                  </a:lnTo>
                  <a:lnTo>
                    <a:pt x="212" y="94"/>
                  </a:lnTo>
                  <a:lnTo>
                    <a:pt x="204"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332" name="Freeform 9"/>
            <p:cNvSpPr>
              <a:spLocks noEditPoints="1"/>
            </p:cNvSpPr>
            <p:nvPr/>
          </p:nvSpPr>
          <p:spPr bwMode="auto">
            <a:xfrm>
              <a:off x="572" y="762"/>
              <a:ext cx="129" cy="161"/>
            </a:xfrm>
            <a:custGeom>
              <a:avLst/>
              <a:gdLst>
                <a:gd name="T0" fmla="*/ 78 w 84"/>
                <a:gd name="T1" fmla="*/ 108 h 108"/>
                <a:gd name="T2" fmla="*/ 76 w 84"/>
                <a:gd name="T3" fmla="*/ 108 h 108"/>
                <a:gd name="T4" fmla="*/ 4 w 84"/>
                <a:gd name="T5" fmla="*/ 72 h 108"/>
                <a:gd name="T6" fmla="*/ 0 w 84"/>
                <a:gd name="T7" fmla="*/ 66 h 108"/>
                <a:gd name="T8" fmla="*/ 0 w 84"/>
                <a:gd name="T9" fmla="*/ 6 h 108"/>
                <a:gd name="T10" fmla="*/ 3 w 84"/>
                <a:gd name="T11" fmla="*/ 1 h 108"/>
                <a:gd name="T12" fmla="*/ 9 w 84"/>
                <a:gd name="T13" fmla="*/ 1 h 108"/>
                <a:gd name="T14" fmla="*/ 81 w 84"/>
                <a:gd name="T15" fmla="*/ 37 h 108"/>
                <a:gd name="T16" fmla="*/ 84 w 84"/>
                <a:gd name="T17" fmla="*/ 42 h 108"/>
                <a:gd name="T18" fmla="*/ 84 w 84"/>
                <a:gd name="T19" fmla="*/ 102 h 108"/>
                <a:gd name="T20" fmla="*/ 81 w 84"/>
                <a:gd name="T21" fmla="*/ 108 h 108"/>
                <a:gd name="T22" fmla="*/ 78 w 84"/>
                <a:gd name="T23" fmla="*/ 108 h 108"/>
                <a:gd name="T24" fmla="*/ 12 w 84"/>
                <a:gd name="T25" fmla="*/ 63 h 108"/>
                <a:gd name="T26" fmla="*/ 72 w 84"/>
                <a:gd name="T27" fmla="*/ 93 h 108"/>
                <a:gd name="T28" fmla="*/ 72 w 84"/>
                <a:gd name="T29" fmla="*/ 46 h 108"/>
                <a:gd name="T30" fmla="*/ 12 w 84"/>
                <a:gd name="T31" fmla="*/ 16 h 108"/>
                <a:gd name="T32" fmla="*/ 12 w 84"/>
                <a:gd name="T33" fmla="*/ 6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08">
                  <a:moveTo>
                    <a:pt x="78" y="108"/>
                  </a:moveTo>
                  <a:cubicBezTo>
                    <a:pt x="77" y="108"/>
                    <a:pt x="76" y="108"/>
                    <a:pt x="76" y="108"/>
                  </a:cubicBezTo>
                  <a:cubicBezTo>
                    <a:pt x="4" y="72"/>
                    <a:pt x="4" y="72"/>
                    <a:pt x="4" y="72"/>
                  </a:cubicBezTo>
                  <a:cubicBezTo>
                    <a:pt x="2" y="71"/>
                    <a:pt x="0" y="69"/>
                    <a:pt x="0" y="66"/>
                  </a:cubicBezTo>
                  <a:cubicBezTo>
                    <a:pt x="0" y="6"/>
                    <a:pt x="0" y="6"/>
                    <a:pt x="0" y="6"/>
                  </a:cubicBezTo>
                  <a:cubicBezTo>
                    <a:pt x="0" y="4"/>
                    <a:pt x="1" y="2"/>
                    <a:pt x="3" y="1"/>
                  </a:cubicBezTo>
                  <a:cubicBezTo>
                    <a:pt x="5" y="0"/>
                    <a:pt x="7" y="0"/>
                    <a:pt x="9" y="1"/>
                  </a:cubicBezTo>
                  <a:cubicBezTo>
                    <a:pt x="81" y="37"/>
                    <a:pt x="81" y="37"/>
                    <a:pt x="81" y="37"/>
                  </a:cubicBezTo>
                  <a:cubicBezTo>
                    <a:pt x="83" y="38"/>
                    <a:pt x="84" y="40"/>
                    <a:pt x="84" y="42"/>
                  </a:cubicBezTo>
                  <a:cubicBezTo>
                    <a:pt x="84" y="102"/>
                    <a:pt x="84" y="102"/>
                    <a:pt x="84" y="102"/>
                  </a:cubicBezTo>
                  <a:cubicBezTo>
                    <a:pt x="84" y="105"/>
                    <a:pt x="83" y="106"/>
                    <a:pt x="81" y="108"/>
                  </a:cubicBezTo>
                  <a:cubicBezTo>
                    <a:pt x="80" y="108"/>
                    <a:pt x="79" y="108"/>
                    <a:pt x="78" y="108"/>
                  </a:cubicBezTo>
                  <a:close/>
                  <a:moveTo>
                    <a:pt x="12" y="63"/>
                  </a:moveTo>
                  <a:cubicBezTo>
                    <a:pt x="72" y="93"/>
                    <a:pt x="72" y="93"/>
                    <a:pt x="72" y="93"/>
                  </a:cubicBezTo>
                  <a:cubicBezTo>
                    <a:pt x="72" y="46"/>
                    <a:pt x="72" y="46"/>
                    <a:pt x="72" y="46"/>
                  </a:cubicBezTo>
                  <a:cubicBezTo>
                    <a:pt x="12" y="16"/>
                    <a:pt x="12" y="16"/>
                    <a:pt x="12" y="16"/>
                  </a:cubicBezTo>
                  <a:lnTo>
                    <a:pt x="12"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grpSp>
      <p:grpSp>
        <p:nvGrpSpPr>
          <p:cNvPr id="333" name="Group 138" descr="shaking hands icon"/>
          <p:cNvGrpSpPr>
            <a:grpSpLocks noChangeAspect="1"/>
          </p:cNvGrpSpPr>
          <p:nvPr/>
        </p:nvGrpSpPr>
        <p:grpSpPr bwMode="auto">
          <a:xfrm>
            <a:off x="7220619" y="2281206"/>
            <a:ext cx="848522" cy="551898"/>
            <a:chOff x="3600" y="3229"/>
            <a:chExt cx="472" cy="307"/>
          </a:xfrm>
          <a:solidFill>
            <a:schemeClr val="accent3"/>
          </a:solidFill>
        </p:grpSpPr>
        <p:sp>
          <p:nvSpPr>
            <p:cNvPr id="334" name="Freeform 139"/>
            <p:cNvSpPr>
              <a:spLocks noEditPoints="1"/>
            </p:cNvSpPr>
            <p:nvPr/>
          </p:nvSpPr>
          <p:spPr bwMode="auto">
            <a:xfrm>
              <a:off x="3600" y="3229"/>
              <a:ext cx="472" cy="307"/>
            </a:xfrm>
            <a:custGeom>
              <a:avLst/>
              <a:gdLst>
                <a:gd name="T0" fmla="*/ 239 w 309"/>
                <a:gd name="T1" fmla="*/ 157 h 206"/>
                <a:gd name="T2" fmla="*/ 236 w 309"/>
                <a:gd name="T3" fmla="*/ 129 h 206"/>
                <a:gd name="T4" fmla="*/ 281 w 309"/>
                <a:gd name="T5" fmla="*/ 105 h 206"/>
                <a:gd name="T6" fmla="*/ 240 w 309"/>
                <a:gd name="T7" fmla="*/ 5 h 206"/>
                <a:gd name="T8" fmla="*/ 207 w 309"/>
                <a:gd name="T9" fmla="*/ 38 h 206"/>
                <a:gd name="T10" fmla="*/ 195 w 309"/>
                <a:gd name="T11" fmla="*/ 44 h 206"/>
                <a:gd name="T12" fmla="*/ 130 w 309"/>
                <a:gd name="T13" fmla="*/ 35 h 206"/>
                <a:gd name="T14" fmla="*/ 94 w 309"/>
                <a:gd name="T15" fmla="*/ 43 h 206"/>
                <a:gd name="T16" fmla="*/ 76 w 309"/>
                <a:gd name="T17" fmla="*/ 2 h 206"/>
                <a:gd name="T18" fmla="*/ 2 w 309"/>
                <a:gd name="T19" fmla="*/ 76 h 206"/>
                <a:gd name="T20" fmla="*/ 41 w 309"/>
                <a:gd name="T21" fmla="*/ 96 h 206"/>
                <a:gd name="T22" fmla="*/ 50 w 309"/>
                <a:gd name="T23" fmla="*/ 142 h 206"/>
                <a:gd name="T24" fmla="*/ 83 w 309"/>
                <a:gd name="T25" fmla="*/ 170 h 206"/>
                <a:gd name="T26" fmla="*/ 113 w 309"/>
                <a:gd name="T27" fmla="*/ 195 h 206"/>
                <a:gd name="T28" fmla="*/ 142 w 309"/>
                <a:gd name="T29" fmla="*/ 189 h 206"/>
                <a:gd name="T30" fmla="*/ 153 w 309"/>
                <a:gd name="T31" fmla="*/ 200 h 206"/>
                <a:gd name="T32" fmla="*/ 201 w 309"/>
                <a:gd name="T33" fmla="*/ 190 h 206"/>
                <a:gd name="T34" fmla="*/ 237 w 309"/>
                <a:gd name="T35" fmla="*/ 16 h 206"/>
                <a:gd name="T36" fmla="*/ 218 w 309"/>
                <a:gd name="T37" fmla="*/ 34 h 206"/>
                <a:gd name="T38" fmla="*/ 189 w 309"/>
                <a:gd name="T39" fmla="*/ 52 h 206"/>
                <a:gd name="T40" fmla="*/ 259 w 309"/>
                <a:gd name="T41" fmla="*/ 90 h 206"/>
                <a:gd name="T42" fmla="*/ 177 w 309"/>
                <a:gd name="T43" fmla="*/ 70 h 206"/>
                <a:gd name="T44" fmla="*/ 138 w 309"/>
                <a:gd name="T45" fmla="*/ 71 h 206"/>
                <a:gd name="T46" fmla="*/ 32 w 309"/>
                <a:gd name="T47" fmla="*/ 91 h 206"/>
                <a:gd name="T48" fmla="*/ 91 w 309"/>
                <a:gd name="T49" fmla="*/ 31 h 206"/>
                <a:gd name="T50" fmla="*/ 57 w 309"/>
                <a:gd name="T51" fmla="*/ 124 h 206"/>
                <a:gd name="T52" fmla="*/ 86 w 309"/>
                <a:gd name="T53" fmla="*/ 118 h 206"/>
                <a:gd name="T54" fmla="*/ 73 w 309"/>
                <a:gd name="T55" fmla="*/ 158 h 206"/>
                <a:gd name="T56" fmla="*/ 104 w 309"/>
                <a:gd name="T57" fmla="*/ 126 h 206"/>
                <a:gd name="T58" fmla="*/ 73 w 309"/>
                <a:gd name="T59" fmla="*/ 158 h 206"/>
                <a:gd name="T60" fmla="*/ 110 w 309"/>
                <a:gd name="T61" fmla="*/ 148 h 206"/>
                <a:gd name="T62" fmla="*/ 107 w 309"/>
                <a:gd name="T63" fmla="*/ 174 h 206"/>
                <a:gd name="T64" fmla="*/ 119 w 309"/>
                <a:gd name="T65" fmla="*/ 176 h 206"/>
                <a:gd name="T66" fmla="*/ 140 w 309"/>
                <a:gd name="T67" fmla="*/ 177 h 206"/>
                <a:gd name="T68" fmla="*/ 184 w 309"/>
                <a:gd name="T69" fmla="*/ 184 h 206"/>
                <a:gd name="T70" fmla="*/ 163 w 309"/>
                <a:gd name="T71" fmla="*/ 162 h 206"/>
                <a:gd name="T72" fmla="*/ 156 w 309"/>
                <a:gd name="T73" fmla="*/ 169 h 206"/>
                <a:gd name="T74" fmla="*/ 160 w 309"/>
                <a:gd name="T75" fmla="*/ 193 h 206"/>
                <a:gd name="T76" fmla="*/ 133 w 309"/>
                <a:gd name="T77" fmla="*/ 155 h 206"/>
                <a:gd name="T78" fmla="*/ 112 w 309"/>
                <a:gd name="T79" fmla="*/ 119 h 206"/>
                <a:gd name="T80" fmla="*/ 68 w 309"/>
                <a:gd name="T81" fmla="*/ 98 h 206"/>
                <a:gd name="T82" fmla="*/ 48 w 309"/>
                <a:gd name="T83" fmla="*/ 89 h 206"/>
                <a:gd name="T84" fmla="*/ 121 w 309"/>
                <a:gd name="T85" fmla="*/ 50 h 206"/>
                <a:gd name="T86" fmla="*/ 133 w 309"/>
                <a:gd name="T87" fmla="*/ 53 h 206"/>
                <a:gd name="T88" fmla="*/ 152 w 309"/>
                <a:gd name="T89" fmla="*/ 85 h 206"/>
                <a:gd name="T90" fmla="*/ 153 w 309"/>
                <a:gd name="T91" fmla="*/ 85 h 206"/>
                <a:gd name="T92" fmla="*/ 154 w 309"/>
                <a:gd name="T93" fmla="*/ 84 h 206"/>
                <a:gd name="T94" fmla="*/ 233 w 309"/>
                <a:gd name="T95" fmla="*/ 140 h 206"/>
                <a:gd name="T96" fmla="*/ 206 w 309"/>
                <a:gd name="T97" fmla="*/ 135 h 206"/>
                <a:gd name="T98" fmla="*/ 191 w 309"/>
                <a:gd name="T99" fmla="*/ 120 h 206"/>
                <a:gd name="T100" fmla="*/ 215 w 309"/>
                <a:gd name="T101" fmla="*/ 158 h 206"/>
                <a:gd name="T102" fmla="*/ 176 w 309"/>
                <a:gd name="T103" fmla="*/ 140 h 206"/>
                <a:gd name="T104" fmla="*/ 169 w 309"/>
                <a:gd name="T105" fmla="*/ 147 h 206"/>
                <a:gd name="T106" fmla="*/ 195 w 309"/>
                <a:gd name="T107" fmla="*/ 17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9" h="206">
                  <a:moveTo>
                    <a:pt x="221" y="175"/>
                  </a:moveTo>
                  <a:cubicBezTo>
                    <a:pt x="225" y="171"/>
                    <a:pt x="227" y="166"/>
                    <a:pt x="227" y="162"/>
                  </a:cubicBezTo>
                  <a:cubicBezTo>
                    <a:pt x="231" y="162"/>
                    <a:pt x="236" y="160"/>
                    <a:pt x="239" y="157"/>
                  </a:cubicBezTo>
                  <a:cubicBezTo>
                    <a:pt x="245" y="150"/>
                    <a:pt x="246" y="141"/>
                    <a:pt x="241" y="134"/>
                  </a:cubicBezTo>
                  <a:cubicBezTo>
                    <a:pt x="241" y="134"/>
                    <a:pt x="241" y="133"/>
                    <a:pt x="240" y="133"/>
                  </a:cubicBezTo>
                  <a:cubicBezTo>
                    <a:pt x="236" y="129"/>
                    <a:pt x="236" y="129"/>
                    <a:pt x="236" y="129"/>
                  </a:cubicBezTo>
                  <a:cubicBezTo>
                    <a:pt x="266" y="97"/>
                    <a:pt x="266" y="97"/>
                    <a:pt x="266" y="97"/>
                  </a:cubicBezTo>
                  <a:cubicBezTo>
                    <a:pt x="274" y="105"/>
                    <a:pt x="274" y="105"/>
                    <a:pt x="274" y="105"/>
                  </a:cubicBezTo>
                  <a:cubicBezTo>
                    <a:pt x="276" y="106"/>
                    <a:pt x="279" y="106"/>
                    <a:pt x="281" y="105"/>
                  </a:cubicBezTo>
                  <a:cubicBezTo>
                    <a:pt x="307" y="79"/>
                    <a:pt x="307" y="79"/>
                    <a:pt x="307" y="79"/>
                  </a:cubicBezTo>
                  <a:cubicBezTo>
                    <a:pt x="309" y="77"/>
                    <a:pt x="309" y="73"/>
                    <a:pt x="307" y="71"/>
                  </a:cubicBezTo>
                  <a:cubicBezTo>
                    <a:pt x="240" y="5"/>
                    <a:pt x="240" y="5"/>
                    <a:pt x="240" y="5"/>
                  </a:cubicBezTo>
                  <a:cubicBezTo>
                    <a:pt x="238" y="3"/>
                    <a:pt x="235" y="3"/>
                    <a:pt x="233" y="5"/>
                  </a:cubicBezTo>
                  <a:cubicBezTo>
                    <a:pt x="207" y="31"/>
                    <a:pt x="207" y="31"/>
                    <a:pt x="207" y="31"/>
                  </a:cubicBezTo>
                  <a:cubicBezTo>
                    <a:pt x="205" y="33"/>
                    <a:pt x="205" y="36"/>
                    <a:pt x="207" y="38"/>
                  </a:cubicBezTo>
                  <a:cubicBezTo>
                    <a:pt x="216" y="46"/>
                    <a:pt x="216" y="46"/>
                    <a:pt x="216" y="46"/>
                  </a:cubicBezTo>
                  <a:cubicBezTo>
                    <a:pt x="213" y="48"/>
                    <a:pt x="210" y="49"/>
                    <a:pt x="206" y="49"/>
                  </a:cubicBezTo>
                  <a:cubicBezTo>
                    <a:pt x="202" y="49"/>
                    <a:pt x="198" y="46"/>
                    <a:pt x="195" y="44"/>
                  </a:cubicBezTo>
                  <a:cubicBezTo>
                    <a:pt x="189" y="40"/>
                    <a:pt x="183" y="36"/>
                    <a:pt x="176" y="36"/>
                  </a:cubicBezTo>
                  <a:cubicBezTo>
                    <a:pt x="169" y="36"/>
                    <a:pt x="160" y="37"/>
                    <a:pt x="151" y="41"/>
                  </a:cubicBezTo>
                  <a:cubicBezTo>
                    <a:pt x="148" y="39"/>
                    <a:pt x="140" y="33"/>
                    <a:pt x="130" y="35"/>
                  </a:cubicBezTo>
                  <a:cubicBezTo>
                    <a:pt x="124" y="36"/>
                    <a:pt x="120" y="39"/>
                    <a:pt x="116" y="41"/>
                  </a:cubicBezTo>
                  <a:cubicBezTo>
                    <a:pt x="111" y="44"/>
                    <a:pt x="108" y="46"/>
                    <a:pt x="104" y="46"/>
                  </a:cubicBezTo>
                  <a:cubicBezTo>
                    <a:pt x="100" y="45"/>
                    <a:pt x="97" y="44"/>
                    <a:pt x="94" y="43"/>
                  </a:cubicBezTo>
                  <a:cubicBezTo>
                    <a:pt x="102" y="35"/>
                    <a:pt x="102" y="35"/>
                    <a:pt x="102" y="35"/>
                  </a:cubicBezTo>
                  <a:cubicBezTo>
                    <a:pt x="104" y="33"/>
                    <a:pt x="104" y="30"/>
                    <a:pt x="102" y="28"/>
                  </a:cubicBezTo>
                  <a:cubicBezTo>
                    <a:pt x="76" y="2"/>
                    <a:pt x="76" y="2"/>
                    <a:pt x="76" y="2"/>
                  </a:cubicBezTo>
                  <a:cubicBezTo>
                    <a:pt x="74" y="0"/>
                    <a:pt x="71" y="0"/>
                    <a:pt x="69" y="2"/>
                  </a:cubicBezTo>
                  <a:cubicBezTo>
                    <a:pt x="2" y="68"/>
                    <a:pt x="2" y="68"/>
                    <a:pt x="2" y="68"/>
                  </a:cubicBezTo>
                  <a:cubicBezTo>
                    <a:pt x="0" y="70"/>
                    <a:pt x="0" y="74"/>
                    <a:pt x="2" y="76"/>
                  </a:cubicBezTo>
                  <a:cubicBezTo>
                    <a:pt x="28" y="101"/>
                    <a:pt x="28" y="101"/>
                    <a:pt x="28" y="101"/>
                  </a:cubicBezTo>
                  <a:cubicBezTo>
                    <a:pt x="30" y="103"/>
                    <a:pt x="33" y="103"/>
                    <a:pt x="35" y="101"/>
                  </a:cubicBezTo>
                  <a:cubicBezTo>
                    <a:pt x="41" y="96"/>
                    <a:pt x="41" y="96"/>
                    <a:pt x="41" y="96"/>
                  </a:cubicBezTo>
                  <a:cubicBezTo>
                    <a:pt x="57" y="109"/>
                    <a:pt x="57" y="109"/>
                    <a:pt x="57" y="109"/>
                  </a:cubicBezTo>
                  <a:cubicBezTo>
                    <a:pt x="50" y="116"/>
                    <a:pt x="50" y="116"/>
                    <a:pt x="50" y="116"/>
                  </a:cubicBezTo>
                  <a:cubicBezTo>
                    <a:pt x="43" y="123"/>
                    <a:pt x="43" y="135"/>
                    <a:pt x="50" y="142"/>
                  </a:cubicBezTo>
                  <a:cubicBezTo>
                    <a:pt x="53" y="145"/>
                    <a:pt x="57" y="147"/>
                    <a:pt x="61" y="148"/>
                  </a:cubicBezTo>
                  <a:cubicBezTo>
                    <a:pt x="60" y="154"/>
                    <a:pt x="61" y="160"/>
                    <a:pt x="66" y="165"/>
                  </a:cubicBezTo>
                  <a:cubicBezTo>
                    <a:pt x="71" y="170"/>
                    <a:pt x="77" y="171"/>
                    <a:pt x="83" y="170"/>
                  </a:cubicBezTo>
                  <a:cubicBezTo>
                    <a:pt x="84" y="174"/>
                    <a:pt x="85" y="178"/>
                    <a:pt x="89" y="181"/>
                  </a:cubicBezTo>
                  <a:cubicBezTo>
                    <a:pt x="94" y="186"/>
                    <a:pt x="101" y="188"/>
                    <a:pt x="107" y="186"/>
                  </a:cubicBezTo>
                  <a:cubicBezTo>
                    <a:pt x="108" y="189"/>
                    <a:pt x="110" y="193"/>
                    <a:pt x="113" y="195"/>
                  </a:cubicBezTo>
                  <a:cubicBezTo>
                    <a:pt x="120" y="202"/>
                    <a:pt x="130" y="202"/>
                    <a:pt x="137" y="194"/>
                  </a:cubicBezTo>
                  <a:cubicBezTo>
                    <a:pt x="137" y="194"/>
                    <a:pt x="137" y="194"/>
                    <a:pt x="137" y="194"/>
                  </a:cubicBezTo>
                  <a:cubicBezTo>
                    <a:pt x="142" y="189"/>
                    <a:pt x="142" y="189"/>
                    <a:pt x="142" y="189"/>
                  </a:cubicBezTo>
                  <a:cubicBezTo>
                    <a:pt x="152" y="199"/>
                    <a:pt x="152" y="199"/>
                    <a:pt x="152" y="199"/>
                  </a:cubicBezTo>
                  <a:cubicBezTo>
                    <a:pt x="153" y="200"/>
                    <a:pt x="153" y="200"/>
                    <a:pt x="153" y="200"/>
                  </a:cubicBezTo>
                  <a:cubicBezTo>
                    <a:pt x="153" y="200"/>
                    <a:pt x="153" y="200"/>
                    <a:pt x="153" y="200"/>
                  </a:cubicBezTo>
                  <a:cubicBezTo>
                    <a:pt x="160" y="206"/>
                    <a:pt x="168" y="205"/>
                    <a:pt x="175" y="199"/>
                  </a:cubicBezTo>
                  <a:cubicBezTo>
                    <a:pt x="177" y="197"/>
                    <a:pt x="178" y="195"/>
                    <a:pt x="179" y="192"/>
                  </a:cubicBezTo>
                  <a:cubicBezTo>
                    <a:pt x="186" y="197"/>
                    <a:pt x="195" y="196"/>
                    <a:pt x="201" y="190"/>
                  </a:cubicBezTo>
                  <a:cubicBezTo>
                    <a:pt x="204" y="187"/>
                    <a:pt x="205" y="183"/>
                    <a:pt x="206" y="180"/>
                  </a:cubicBezTo>
                  <a:cubicBezTo>
                    <a:pt x="211" y="180"/>
                    <a:pt x="217" y="179"/>
                    <a:pt x="221" y="175"/>
                  </a:cubicBezTo>
                  <a:close/>
                  <a:moveTo>
                    <a:pt x="237" y="16"/>
                  </a:moveTo>
                  <a:cubicBezTo>
                    <a:pt x="296" y="75"/>
                    <a:pt x="296" y="75"/>
                    <a:pt x="296" y="75"/>
                  </a:cubicBezTo>
                  <a:cubicBezTo>
                    <a:pt x="277" y="94"/>
                    <a:pt x="277" y="94"/>
                    <a:pt x="277" y="94"/>
                  </a:cubicBezTo>
                  <a:cubicBezTo>
                    <a:pt x="218" y="34"/>
                    <a:pt x="218" y="34"/>
                    <a:pt x="218" y="34"/>
                  </a:cubicBezTo>
                  <a:lnTo>
                    <a:pt x="237" y="16"/>
                  </a:lnTo>
                  <a:close/>
                  <a:moveTo>
                    <a:pt x="176" y="46"/>
                  </a:moveTo>
                  <a:cubicBezTo>
                    <a:pt x="180" y="46"/>
                    <a:pt x="184" y="49"/>
                    <a:pt x="189" y="52"/>
                  </a:cubicBezTo>
                  <a:cubicBezTo>
                    <a:pt x="194" y="55"/>
                    <a:pt x="199" y="59"/>
                    <a:pt x="205" y="59"/>
                  </a:cubicBezTo>
                  <a:cubicBezTo>
                    <a:pt x="213" y="60"/>
                    <a:pt x="220" y="56"/>
                    <a:pt x="223" y="53"/>
                  </a:cubicBezTo>
                  <a:cubicBezTo>
                    <a:pt x="259" y="90"/>
                    <a:pt x="259" y="90"/>
                    <a:pt x="259" y="90"/>
                  </a:cubicBezTo>
                  <a:cubicBezTo>
                    <a:pt x="229" y="122"/>
                    <a:pt x="229" y="122"/>
                    <a:pt x="229" y="122"/>
                  </a:cubicBezTo>
                  <a:cubicBezTo>
                    <a:pt x="224" y="117"/>
                    <a:pt x="224" y="117"/>
                    <a:pt x="224" y="117"/>
                  </a:cubicBezTo>
                  <a:cubicBezTo>
                    <a:pt x="177" y="70"/>
                    <a:pt x="177" y="70"/>
                    <a:pt x="177" y="70"/>
                  </a:cubicBezTo>
                  <a:cubicBezTo>
                    <a:pt x="176" y="69"/>
                    <a:pt x="175" y="68"/>
                    <a:pt x="174" y="68"/>
                  </a:cubicBezTo>
                  <a:cubicBezTo>
                    <a:pt x="173" y="68"/>
                    <a:pt x="160" y="68"/>
                    <a:pt x="149" y="76"/>
                  </a:cubicBezTo>
                  <a:cubicBezTo>
                    <a:pt x="144" y="77"/>
                    <a:pt x="140" y="74"/>
                    <a:pt x="138" y="71"/>
                  </a:cubicBezTo>
                  <a:cubicBezTo>
                    <a:pt x="136" y="69"/>
                    <a:pt x="135" y="65"/>
                    <a:pt x="140" y="60"/>
                  </a:cubicBezTo>
                  <a:cubicBezTo>
                    <a:pt x="151" y="48"/>
                    <a:pt x="166" y="46"/>
                    <a:pt x="176" y="46"/>
                  </a:cubicBezTo>
                  <a:close/>
                  <a:moveTo>
                    <a:pt x="32" y="91"/>
                  </a:moveTo>
                  <a:cubicBezTo>
                    <a:pt x="13" y="72"/>
                    <a:pt x="13" y="72"/>
                    <a:pt x="13" y="72"/>
                  </a:cubicBezTo>
                  <a:cubicBezTo>
                    <a:pt x="72" y="13"/>
                    <a:pt x="72" y="13"/>
                    <a:pt x="72" y="13"/>
                  </a:cubicBezTo>
                  <a:cubicBezTo>
                    <a:pt x="91" y="31"/>
                    <a:pt x="91" y="31"/>
                    <a:pt x="91" y="31"/>
                  </a:cubicBezTo>
                  <a:lnTo>
                    <a:pt x="32" y="91"/>
                  </a:lnTo>
                  <a:close/>
                  <a:moveTo>
                    <a:pt x="57" y="135"/>
                  </a:moveTo>
                  <a:cubicBezTo>
                    <a:pt x="54" y="132"/>
                    <a:pt x="54" y="127"/>
                    <a:pt x="57" y="124"/>
                  </a:cubicBezTo>
                  <a:cubicBezTo>
                    <a:pt x="74" y="106"/>
                    <a:pt x="74" y="106"/>
                    <a:pt x="74" y="106"/>
                  </a:cubicBezTo>
                  <a:cubicBezTo>
                    <a:pt x="78" y="104"/>
                    <a:pt x="82" y="104"/>
                    <a:pt x="85" y="107"/>
                  </a:cubicBezTo>
                  <a:cubicBezTo>
                    <a:pt x="88" y="110"/>
                    <a:pt x="89" y="115"/>
                    <a:pt x="86" y="118"/>
                  </a:cubicBezTo>
                  <a:cubicBezTo>
                    <a:pt x="69" y="136"/>
                    <a:pt x="69" y="136"/>
                    <a:pt x="69" y="136"/>
                  </a:cubicBezTo>
                  <a:cubicBezTo>
                    <a:pt x="66" y="139"/>
                    <a:pt x="60" y="139"/>
                    <a:pt x="57" y="135"/>
                  </a:cubicBezTo>
                  <a:close/>
                  <a:moveTo>
                    <a:pt x="73" y="158"/>
                  </a:moveTo>
                  <a:cubicBezTo>
                    <a:pt x="70" y="155"/>
                    <a:pt x="70" y="149"/>
                    <a:pt x="73" y="146"/>
                  </a:cubicBezTo>
                  <a:cubicBezTo>
                    <a:pt x="94" y="125"/>
                    <a:pt x="94" y="125"/>
                    <a:pt x="94" y="125"/>
                  </a:cubicBezTo>
                  <a:cubicBezTo>
                    <a:pt x="97" y="123"/>
                    <a:pt x="101" y="123"/>
                    <a:pt x="104" y="126"/>
                  </a:cubicBezTo>
                  <a:cubicBezTo>
                    <a:pt x="107" y="129"/>
                    <a:pt x="108" y="134"/>
                    <a:pt x="106" y="137"/>
                  </a:cubicBezTo>
                  <a:cubicBezTo>
                    <a:pt x="85" y="158"/>
                    <a:pt x="85" y="158"/>
                    <a:pt x="85" y="158"/>
                  </a:cubicBezTo>
                  <a:cubicBezTo>
                    <a:pt x="82" y="161"/>
                    <a:pt x="76" y="161"/>
                    <a:pt x="73" y="158"/>
                  </a:cubicBezTo>
                  <a:close/>
                  <a:moveTo>
                    <a:pt x="96" y="174"/>
                  </a:moveTo>
                  <a:cubicBezTo>
                    <a:pt x="92" y="170"/>
                    <a:pt x="92" y="165"/>
                    <a:pt x="95" y="162"/>
                  </a:cubicBezTo>
                  <a:cubicBezTo>
                    <a:pt x="110" y="148"/>
                    <a:pt x="110" y="148"/>
                    <a:pt x="110" y="148"/>
                  </a:cubicBezTo>
                  <a:cubicBezTo>
                    <a:pt x="113" y="145"/>
                    <a:pt x="118" y="146"/>
                    <a:pt x="121" y="149"/>
                  </a:cubicBezTo>
                  <a:cubicBezTo>
                    <a:pt x="124" y="152"/>
                    <a:pt x="124" y="156"/>
                    <a:pt x="122" y="159"/>
                  </a:cubicBezTo>
                  <a:cubicBezTo>
                    <a:pt x="107" y="174"/>
                    <a:pt x="107" y="174"/>
                    <a:pt x="107" y="174"/>
                  </a:cubicBezTo>
                  <a:cubicBezTo>
                    <a:pt x="104" y="177"/>
                    <a:pt x="99" y="177"/>
                    <a:pt x="96" y="174"/>
                  </a:cubicBezTo>
                  <a:close/>
                  <a:moveTo>
                    <a:pt x="120" y="188"/>
                  </a:moveTo>
                  <a:cubicBezTo>
                    <a:pt x="116" y="185"/>
                    <a:pt x="116" y="180"/>
                    <a:pt x="119" y="176"/>
                  </a:cubicBezTo>
                  <a:cubicBezTo>
                    <a:pt x="129" y="167"/>
                    <a:pt x="129" y="167"/>
                    <a:pt x="129" y="167"/>
                  </a:cubicBezTo>
                  <a:cubicBezTo>
                    <a:pt x="133" y="164"/>
                    <a:pt x="137" y="165"/>
                    <a:pt x="140" y="168"/>
                  </a:cubicBezTo>
                  <a:cubicBezTo>
                    <a:pt x="143" y="171"/>
                    <a:pt x="142" y="175"/>
                    <a:pt x="140" y="177"/>
                  </a:cubicBezTo>
                  <a:cubicBezTo>
                    <a:pt x="130" y="187"/>
                    <a:pt x="130" y="187"/>
                    <a:pt x="130" y="187"/>
                  </a:cubicBezTo>
                  <a:cubicBezTo>
                    <a:pt x="128" y="190"/>
                    <a:pt x="123" y="192"/>
                    <a:pt x="120" y="188"/>
                  </a:cubicBezTo>
                  <a:close/>
                  <a:moveTo>
                    <a:pt x="184" y="184"/>
                  </a:moveTo>
                  <a:cubicBezTo>
                    <a:pt x="171" y="170"/>
                    <a:pt x="171" y="170"/>
                    <a:pt x="171" y="170"/>
                  </a:cubicBezTo>
                  <a:cubicBezTo>
                    <a:pt x="170" y="170"/>
                    <a:pt x="170" y="170"/>
                    <a:pt x="170" y="170"/>
                  </a:cubicBezTo>
                  <a:cubicBezTo>
                    <a:pt x="163" y="162"/>
                    <a:pt x="163" y="162"/>
                    <a:pt x="163" y="162"/>
                  </a:cubicBezTo>
                  <a:cubicBezTo>
                    <a:pt x="163" y="162"/>
                    <a:pt x="163" y="162"/>
                    <a:pt x="163" y="162"/>
                  </a:cubicBezTo>
                  <a:cubicBezTo>
                    <a:pt x="161" y="160"/>
                    <a:pt x="158" y="160"/>
                    <a:pt x="156" y="162"/>
                  </a:cubicBezTo>
                  <a:cubicBezTo>
                    <a:pt x="154" y="164"/>
                    <a:pt x="154" y="167"/>
                    <a:pt x="156" y="169"/>
                  </a:cubicBezTo>
                  <a:cubicBezTo>
                    <a:pt x="168" y="182"/>
                    <a:pt x="168" y="182"/>
                    <a:pt x="168" y="182"/>
                  </a:cubicBezTo>
                  <a:cubicBezTo>
                    <a:pt x="170" y="185"/>
                    <a:pt x="170" y="189"/>
                    <a:pt x="167" y="192"/>
                  </a:cubicBezTo>
                  <a:cubicBezTo>
                    <a:pt x="165" y="194"/>
                    <a:pt x="163" y="195"/>
                    <a:pt x="160" y="193"/>
                  </a:cubicBezTo>
                  <a:cubicBezTo>
                    <a:pt x="149" y="182"/>
                    <a:pt x="149" y="182"/>
                    <a:pt x="149" y="182"/>
                  </a:cubicBezTo>
                  <a:cubicBezTo>
                    <a:pt x="154" y="175"/>
                    <a:pt x="153" y="167"/>
                    <a:pt x="147" y="161"/>
                  </a:cubicBezTo>
                  <a:cubicBezTo>
                    <a:pt x="143" y="157"/>
                    <a:pt x="138" y="155"/>
                    <a:pt x="133" y="155"/>
                  </a:cubicBezTo>
                  <a:cubicBezTo>
                    <a:pt x="134" y="150"/>
                    <a:pt x="132" y="145"/>
                    <a:pt x="128" y="141"/>
                  </a:cubicBezTo>
                  <a:cubicBezTo>
                    <a:pt x="125" y="138"/>
                    <a:pt x="121" y="137"/>
                    <a:pt x="117" y="136"/>
                  </a:cubicBezTo>
                  <a:cubicBezTo>
                    <a:pt x="118" y="130"/>
                    <a:pt x="116" y="124"/>
                    <a:pt x="112" y="119"/>
                  </a:cubicBezTo>
                  <a:cubicBezTo>
                    <a:pt x="108" y="116"/>
                    <a:pt x="103" y="114"/>
                    <a:pt x="98" y="114"/>
                  </a:cubicBezTo>
                  <a:cubicBezTo>
                    <a:pt x="98" y="109"/>
                    <a:pt x="96" y="104"/>
                    <a:pt x="92" y="100"/>
                  </a:cubicBezTo>
                  <a:cubicBezTo>
                    <a:pt x="86" y="93"/>
                    <a:pt x="75" y="93"/>
                    <a:pt x="68" y="98"/>
                  </a:cubicBezTo>
                  <a:cubicBezTo>
                    <a:pt x="68" y="98"/>
                    <a:pt x="68" y="99"/>
                    <a:pt x="68" y="99"/>
                  </a:cubicBezTo>
                  <a:cubicBezTo>
                    <a:pt x="65" y="102"/>
                    <a:pt x="65" y="102"/>
                    <a:pt x="65" y="102"/>
                  </a:cubicBezTo>
                  <a:cubicBezTo>
                    <a:pt x="48" y="89"/>
                    <a:pt x="48" y="89"/>
                    <a:pt x="48" y="89"/>
                  </a:cubicBezTo>
                  <a:cubicBezTo>
                    <a:pt x="87" y="50"/>
                    <a:pt x="87" y="50"/>
                    <a:pt x="87" y="50"/>
                  </a:cubicBezTo>
                  <a:cubicBezTo>
                    <a:pt x="90" y="52"/>
                    <a:pt x="96" y="55"/>
                    <a:pt x="103" y="56"/>
                  </a:cubicBezTo>
                  <a:cubicBezTo>
                    <a:pt x="110" y="57"/>
                    <a:pt x="116" y="53"/>
                    <a:pt x="121" y="50"/>
                  </a:cubicBezTo>
                  <a:cubicBezTo>
                    <a:pt x="125" y="48"/>
                    <a:pt x="128" y="46"/>
                    <a:pt x="131" y="45"/>
                  </a:cubicBezTo>
                  <a:cubicBezTo>
                    <a:pt x="135" y="44"/>
                    <a:pt x="138" y="45"/>
                    <a:pt x="140" y="46"/>
                  </a:cubicBezTo>
                  <a:cubicBezTo>
                    <a:pt x="138" y="48"/>
                    <a:pt x="135" y="50"/>
                    <a:pt x="133" y="53"/>
                  </a:cubicBezTo>
                  <a:cubicBezTo>
                    <a:pt x="124" y="61"/>
                    <a:pt x="125" y="71"/>
                    <a:pt x="129" y="77"/>
                  </a:cubicBezTo>
                  <a:cubicBezTo>
                    <a:pt x="130" y="78"/>
                    <a:pt x="131" y="79"/>
                    <a:pt x="132" y="80"/>
                  </a:cubicBezTo>
                  <a:cubicBezTo>
                    <a:pt x="137" y="85"/>
                    <a:pt x="145" y="87"/>
                    <a:pt x="152" y="85"/>
                  </a:cubicBezTo>
                  <a:cubicBezTo>
                    <a:pt x="152" y="85"/>
                    <a:pt x="152" y="85"/>
                    <a:pt x="152" y="85"/>
                  </a:cubicBezTo>
                  <a:cubicBezTo>
                    <a:pt x="152" y="85"/>
                    <a:pt x="152" y="85"/>
                    <a:pt x="153" y="85"/>
                  </a:cubicBezTo>
                  <a:cubicBezTo>
                    <a:pt x="153" y="85"/>
                    <a:pt x="153" y="85"/>
                    <a:pt x="153" y="85"/>
                  </a:cubicBezTo>
                  <a:cubicBezTo>
                    <a:pt x="153" y="85"/>
                    <a:pt x="153" y="85"/>
                    <a:pt x="153" y="85"/>
                  </a:cubicBezTo>
                  <a:cubicBezTo>
                    <a:pt x="153" y="84"/>
                    <a:pt x="153" y="84"/>
                    <a:pt x="154" y="84"/>
                  </a:cubicBezTo>
                  <a:cubicBezTo>
                    <a:pt x="154" y="84"/>
                    <a:pt x="154" y="84"/>
                    <a:pt x="154" y="84"/>
                  </a:cubicBezTo>
                  <a:cubicBezTo>
                    <a:pt x="160" y="79"/>
                    <a:pt x="168" y="78"/>
                    <a:pt x="171" y="78"/>
                  </a:cubicBezTo>
                  <a:cubicBezTo>
                    <a:pt x="217" y="124"/>
                    <a:pt x="217" y="124"/>
                    <a:pt x="217" y="124"/>
                  </a:cubicBezTo>
                  <a:cubicBezTo>
                    <a:pt x="233" y="140"/>
                    <a:pt x="233" y="140"/>
                    <a:pt x="233" y="140"/>
                  </a:cubicBezTo>
                  <a:cubicBezTo>
                    <a:pt x="235" y="143"/>
                    <a:pt x="235" y="147"/>
                    <a:pt x="232" y="150"/>
                  </a:cubicBezTo>
                  <a:cubicBezTo>
                    <a:pt x="229" y="152"/>
                    <a:pt x="225" y="153"/>
                    <a:pt x="223" y="151"/>
                  </a:cubicBezTo>
                  <a:cubicBezTo>
                    <a:pt x="206" y="135"/>
                    <a:pt x="206" y="135"/>
                    <a:pt x="206" y="135"/>
                  </a:cubicBezTo>
                  <a:cubicBezTo>
                    <a:pt x="206" y="134"/>
                    <a:pt x="206" y="134"/>
                    <a:pt x="206" y="134"/>
                  </a:cubicBezTo>
                  <a:cubicBezTo>
                    <a:pt x="191" y="120"/>
                    <a:pt x="191" y="120"/>
                    <a:pt x="191" y="120"/>
                  </a:cubicBezTo>
                  <a:cubicBezTo>
                    <a:pt x="191" y="120"/>
                    <a:pt x="191" y="120"/>
                    <a:pt x="191" y="120"/>
                  </a:cubicBezTo>
                  <a:cubicBezTo>
                    <a:pt x="189" y="118"/>
                    <a:pt x="186" y="118"/>
                    <a:pt x="184" y="120"/>
                  </a:cubicBezTo>
                  <a:cubicBezTo>
                    <a:pt x="182" y="122"/>
                    <a:pt x="182" y="125"/>
                    <a:pt x="184" y="127"/>
                  </a:cubicBezTo>
                  <a:cubicBezTo>
                    <a:pt x="215" y="158"/>
                    <a:pt x="215" y="158"/>
                    <a:pt x="215" y="158"/>
                  </a:cubicBezTo>
                  <a:cubicBezTo>
                    <a:pt x="217" y="161"/>
                    <a:pt x="217" y="165"/>
                    <a:pt x="214" y="167"/>
                  </a:cubicBezTo>
                  <a:cubicBezTo>
                    <a:pt x="212" y="170"/>
                    <a:pt x="208" y="170"/>
                    <a:pt x="205" y="168"/>
                  </a:cubicBezTo>
                  <a:cubicBezTo>
                    <a:pt x="176" y="140"/>
                    <a:pt x="176" y="140"/>
                    <a:pt x="176" y="140"/>
                  </a:cubicBezTo>
                  <a:cubicBezTo>
                    <a:pt x="174" y="138"/>
                    <a:pt x="171" y="138"/>
                    <a:pt x="169" y="140"/>
                  </a:cubicBezTo>
                  <a:cubicBezTo>
                    <a:pt x="167" y="142"/>
                    <a:pt x="167" y="146"/>
                    <a:pt x="169" y="147"/>
                  </a:cubicBezTo>
                  <a:cubicBezTo>
                    <a:pt x="169" y="147"/>
                    <a:pt x="169" y="147"/>
                    <a:pt x="169" y="147"/>
                  </a:cubicBezTo>
                  <a:cubicBezTo>
                    <a:pt x="181" y="159"/>
                    <a:pt x="181" y="159"/>
                    <a:pt x="181" y="159"/>
                  </a:cubicBezTo>
                  <a:cubicBezTo>
                    <a:pt x="181" y="159"/>
                    <a:pt x="181" y="159"/>
                    <a:pt x="181" y="159"/>
                  </a:cubicBezTo>
                  <a:cubicBezTo>
                    <a:pt x="195" y="173"/>
                    <a:pt x="195" y="173"/>
                    <a:pt x="195" y="173"/>
                  </a:cubicBezTo>
                  <a:cubicBezTo>
                    <a:pt x="197" y="176"/>
                    <a:pt x="196" y="180"/>
                    <a:pt x="194" y="183"/>
                  </a:cubicBezTo>
                  <a:cubicBezTo>
                    <a:pt x="191" y="185"/>
                    <a:pt x="187" y="186"/>
                    <a:pt x="184" y="1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335" name="Freeform 140"/>
            <p:cNvSpPr>
              <a:spLocks/>
            </p:cNvSpPr>
            <p:nvPr/>
          </p:nvSpPr>
          <p:spPr bwMode="auto">
            <a:xfrm>
              <a:off x="3699" y="3268"/>
              <a:ext cx="20" cy="17"/>
            </a:xfrm>
            <a:custGeom>
              <a:avLst/>
              <a:gdLst>
                <a:gd name="T0" fmla="*/ 3 w 13"/>
                <a:gd name="T1" fmla="*/ 10 h 12"/>
                <a:gd name="T2" fmla="*/ 11 w 13"/>
                <a:gd name="T3" fmla="*/ 10 h 12"/>
                <a:gd name="T4" fmla="*/ 11 w 13"/>
                <a:gd name="T5" fmla="*/ 2 h 12"/>
                <a:gd name="T6" fmla="*/ 3 w 13"/>
                <a:gd name="T7" fmla="*/ 2 h 12"/>
                <a:gd name="T8" fmla="*/ 3 w 13"/>
                <a:gd name="T9" fmla="*/ 10 h 12"/>
              </a:gdLst>
              <a:ahLst/>
              <a:cxnLst>
                <a:cxn ang="0">
                  <a:pos x="T0" y="T1"/>
                </a:cxn>
                <a:cxn ang="0">
                  <a:pos x="T2" y="T3"/>
                </a:cxn>
                <a:cxn ang="0">
                  <a:pos x="T4" y="T5"/>
                </a:cxn>
                <a:cxn ang="0">
                  <a:pos x="T6" y="T7"/>
                </a:cxn>
                <a:cxn ang="0">
                  <a:pos x="T8" y="T9"/>
                </a:cxn>
              </a:cxnLst>
              <a:rect l="0" t="0" r="r" b="b"/>
              <a:pathLst>
                <a:path w="13" h="12">
                  <a:moveTo>
                    <a:pt x="3" y="10"/>
                  </a:moveTo>
                  <a:cubicBezTo>
                    <a:pt x="5" y="12"/>
                    <a:pt x="8" y="12"/>
                    <a:pt x="11" y="10"/>
                  </a:cubicBezTo>
                  <a:cubicBezTo>
                    <a:pt x="13" y="8"/>
                    <a:pt x="13" y="4"/>
                    <a:pt x="11" y="2"/>
                  </a:cubicBezTo>
                  <a:cubicBezTo>
                    <a:pt x="8" y="0"/>
                    <a:pt x="5" y="0"/>
                    <a:pt x="3" y="2"/>
                  </a:cubicBezTo>
                  <a:cubicBezTo>
                    <a:pt x="0" y="4"/>
                    <a:pt x="0" y="8"/>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336" name="Freeform 141"/>
            <p:cNvSpPr>
              <a:spLocks/>
            </p:cNvSpPr>
            <p:nvPr/>
          </p:nvSpPr>
          <p:spPr bwMode="auto">
            <a:xfrm>
              <a:off x="3952" y="3269"/>
              <a:ext cx="18" cy="19"/>
            </a:xfrm>
            <a:custGeom>
              <a:avLst/>
              <a:gdLst>
                <a:gd name="T0" fmla="*/ 10 w 12"/>
                <a:gd name="T1" fmla="*/ 3 h 13"/>
                <a:gd name="T2" fmla="*/ 2 w 12"/>
                <a:gd name="T3" fmla="*/ 3 h 13"/>
                <a:gd name="T4" fmla="*/ 2 w 12"/>
                <a:gd name="T5" fmla="*/ 10 h 13"/>
                <a:gd name="T6" fmla="*/ 10 w 12"/>
                <a:gd name="T7" fmla="*/ 10 h 13"/>
                <a:gd name="T8" fmla="*/ 10 w 12"/>
                <a:gd name="T9" fmla="*/ 3 h 13"/>
              </a:gdLst>
              <a:ahLst/>
              <a:cxnLst>
                <a:cxn ang="0">
                  <a:pos x="T0" y="T1"/>
                </a:cxn>
                <a:cxn ang="0">
                  <a:pos x="T2" y="T3"/>
                </a:cxn>
                <a:cxn ang="0">
                  <a:pos x="T4" y="T5"/>
                </a:cxn>
                <a:cxn ang="0">
                  <a:pos x="T6" y="T7"/>
                </a:cxn>
                <a:cxn ang="0">
                  <a:pos x="T8" y="T9"/>
                </a:cxn>
              </a:cxnLst>
              <a:rect l="0" t="0" r="r" b="b"/>
              <a:pathLst>
                <a:path w="12" h="13">
                  <a:moveTo>
                    <a:pt x="10" y="3"/>
                  </a:moveTo>
                  <a:cubicBezTo>
                    <a:pt x="8" y="0"/>
                    <a:pt x="4" y="0"/>
                    <a:pt x="2" y="3"/>
                  </a:cubicBezTo>
                  <a:cubicBezTo>
                    <a:pt x="0" y="5"/>
                    <a:pt x="0" y="8"/>
                    <a:pt x="2" y="10"/>
                  </a:cubicBezTo>
                  <a:cubicBezTo>
                    <a:pt x="4" y="13"/>
                    <a:pt x="8" y="13"/>
                    <a:pt x="10" y="10"/>
                  </a:cubicBezTo>
                  <a:cubicBezTo>
                    <a:pt x="12" y="8"/>
                    <a:pt x="12" y="5"/>
                    <a:pt x="1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grpSp>
      <p:graphicFrame>
        <p:nvGraphicFramePr>
          <p:cNvPr id="51" name="Diagram 50" descr="SmartArt Graphic"/>
          <p:cNvGraphicFramePr/>
          <p:nvPr>
            <p:extLst>
              <p:ext uri="{D42A27DB-BD31-4B8C-83A1-F6EECF244321}">
                <p14:modId xmlns:p14="http://schemas.microsoft.com/office/powerpoint/2010/main" val="597040208"/>
              </p:ext>
            </p:extLst>
          </p:nvPr>
        </p:nvGraphicFramePr>
        <p:xfrm>
          <a:off x="6373935" y="2921993"/>
          <a:ext cx="5472204" cy="3548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2" name="Diagram 51" descr="SmartArt Graphic"/>
          <p:cNvGraphicFramePr/>
          <p:nvPr>
            <p:extLst>
              <p:ext uri="{D42A27DB-BD31-4B8C-83A1-F6EECF244321}">
                <p14:modId xmlns:p14="http://schemas.microsoft.com/office/powerpoint/2010/main" val="4237811446"/>
              </p:ext>
            </p:extLst>
          </p:nvPr>
        </p:nvGraphicFramePr>
        <p:xfrm>
          <a:off x="454636" y="2921993"/>
          <a:ext cx="5472204" cy="35485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2688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Why would you want monarch</a:t>
            </a:r>
          </a:p>
        </p:txBody>
      </p:sp>
      <p:pic>
        <p:nvPicPr>
          <p:cNvPr id="18" name="Picture Placeholder 17" descr="man and woman sitting at office table"/>
          <p:cNvPicPr>
            <a:picLocks noGrp="1" noChangeAspect="1"/>
          </p:cNvPicPr>
          <p:nvPr>
            <p:ph type="pic" sz="quarter" idx="13"/>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p:pic>
      <p:graphicFrame>
        <p:nvGraphicFramePr>
          <p:cNvPr id="15" name="Content Placeholder 100" descr="SmartArt Graphic">
            <a:extLst>
              <a:ext uri="{FF2B5EF4-FFF2-40B4-BE49-F238E27FC236}">
                <a16:creationId xmlns:a16="http://schemas.microsoft.com/office/drawing/2014/main" id="{B5D5564A-0C86-4C0D-8913-1C2ECCFAA690}"/>
              </a:ext>
            </a:extLst>
          </p:cNvPr>
          <p:cNvGraphicFramePr>
            <a:graphicFrameLocks noGrp="1"/>
          </p:cNvGraphicFramePr>
          <p:nvPr>
            <p:ph idx="1"/>
            <p:extLst>
              <p:ext uri="{D42A27DB-BD31-4B8C-83A1-F6EECF244321}">
                <p14:modId xmlns:p14="http://schemas.microsoft.com/office/powerpoint/2010/main" val="2536964493"/>
              </p:ext>
            </p:extLst>
          </p:nvPr>
        </p:nvGraphicFramePr>
        <p:xfrm>
          <a:off x="4974768" y="2408047"/>
          <a:ext cx="6574973" cy="3461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41421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Monarch Team</a:t>
            </a:r>
          </a:p>
        </p:txBody>
      </p:sp>
      <p:sp>
        <p:nvSpPr>
          <p:cNvPr id="4" name="Text Placeholder 3"/>
          <p:cNvSpPr>
            <a:spLocks noGrp="1"/>
          </p:cNvSpPr>
          <p:nvPr>
            <p:ph type="body" idx="1"/>
          </p:nvPr>
        </p:nvSpPr>
        <p:spPr>
          <a:xfrm>
            <a:off x="581191" y="1812723"/>
            <a:ext cx="5194769" cy="557784"/>
          </a:xfrm>
        </p:spPr>
        <p:txBody>
          <a:bodyPr/>
          <a:lstStyle/>
          <a:p>
            <a:r>
              <a:rPr lang="en-US" sz="2000" b="1" dirty="0">
                <a:solidFill>
                  <a:schemeClr val="accent1"/>
                </a:solidFill>
              </a:rPr>
              <a:t>GARRETT DUCEY</a:t>
            </a:r>
          </a:p>
        </p:txBody>
      </p:sp>
      <p:sp>
        <p:nvSpPr>
          <p:cNvPr id="5" name="Content Placeholder 4"/>
          <p:cNvSpPr>
            <a:spLocks noGrp="1"/>
          </p:cNvSpPr>
          <p:nvPr>
            <p:ph sz="half" idx="2"/>
          </p:nvPr>
        </p:nvSpPr>
        <p:spPr>
          <a:xfrm>
            <a:off x="581194" y="2400343"/>
            <a:ext cx="5194766" cy="4115465"/>
          </a:xfrm>
        </p:spPr>
        <p:txBody>
          <a:bodyPr/>
          <a:lstStyle/>
          <a:p>
            <a:r>
              <a:rPr lang="en-US" dirty="0"/>
              <a:t>Account Executive, State/Local Government and Education – Garrett support’s Altair’s customer base in the state &amp; local government and education sector, maintaining relationships with existing customers to help them use Altair solutions as effectively as possible, while developing Altair’s data analytics business with new organizations by helping them save time and improve the efficiency of their analytics and reporting strategies. </a:t>
            </a:r>
          </a:p>
          <a:p>
            <a:r>
              <a:rPr lang="en-US" dirty="0"/>
              <a:t>Phone number: 978-275-8240 </a:t>
            </a:r>
          </a:p>
          <a:p>
            <a:r>
              <a:rPr lang="en-US" dirty="0"/>
              <a:t>Email: </a:t>
            </a:r>
            <a:r>
              <a:rPr lang="en-US" u="sng" dirty="0">
                <a:hlinkClick r:id="rId3"/>
              </a:rPr>
              <a:t>gducey@altair.com</a:t>
            </a:r>
            <a:endParaRPr lang="en-US" dirty="0"/>
          </a:p>
          <a:p>
            <a:endParaRPr lang="en-US" dirty="0"/>
          </a:p>
          <a:p>
            <a:endParaRPr lang="en-US" dirty="0">
              <a:solidFill>
                <a:schemeClr val="tx2"/>
              </a:solidFill>
            </a:endParaRPr>
          </a:p>
        </p:txBody>
      </p:sp>
      <p:sp>
        <p:nvSpPr>
          <p:cNvPr id="6" name="Text Placeholder 5"/>
          <p:cNvSpPr>
            <a:spLocks noGrp="1"/>
          </p:cNvSpPr>
          <p:nvPr>
            <p:ph type="body" sz="quarter" idx="3"/>
          </p:nvPr>
        </p:nvSpPr>
        <p:spPr>
          <a:xfrm>
            <a:off x="6416038" y="1812723"/>
            <a:ext cx="5194770" cy="553373"/>
          </a:xfrm>
        </p:spPr>
        <p:txBody>
          <a:bodyPr/>
          <a:lstStyle/>
          <a:p>
            <a:r>
              <a:rPr lang="en-US" sz="2000" b="1" dirty="0">
                <a:solidFill>
                  <a:schemeClr val="accent1"/>
                </a:solidFill>
              </a:rPr>
              <a:t>JACK LYNCH</a:t>
            </a:r>
          </a:p>
        </p:txBody>
      </p:sp>
      <p:sp>
        <p:nvSpPr>
          <p:cNvPr id="7" name="Content Placeholder 6"/>
          <p:cNvSpPr>
            <a:spLocks noGrp="1"/>
          </p:cNvSpPr>
          <p:nvPr>
            <p:ph sz="quarter" idx="4"/>
          </p:nvPr>
        </p:nvSpPr>
        <p:spPr>
          <a:xfrm>
            <a:off x="6416035" y="2400343"/>
            <a:ext cx="5194771" cy="3969284"/>
          </a:xfrm>
        </p:spPr>
        <p:txBody>
          <a:bodyPr>
            <a:normAutofit/>
          </a:bodyPr>
          <a:lstStyle/>
          <a:p>
            <a:r>
              <a:rPr lang="en-US" dirty="0"/>
              <a:t>Solutions Architect, State/Local Government and Education – Jack supports the State/Local Government and Education business of Altair by providing pointed technical guidance and solutions for existing and new customers alike. Jack has experience providing high-level, broad overviews and training on our data analytics solutions, as well as success in building customized, use-case specific applications for our tools based on individual client needs. </a:t>
            </a:r>
          </a:p>
          <a:p>
            <a:r>
              <a:rPr lang="en-US" dirty="0"/>
              <a:t>Phone number: 978-275-8249 </a:t>
            </a:r>
          </a:p>
          <a:p>
            <a:r>
              <a:rPr lang="en-US" dirty="0"/>
              <a:t>Email: </a:t>
            </a:r>
            <a:r>
              <a:rPr lang="en-US" u="sng" dirty="0">
                <a:hlinkClick r:id="rId4"/>
              </a:rPr>
              <a:t>jlynch@altair.com</a:t>
            </a:r>
            <a:endParaRPr lang="en-US" dirty="0"/>
          </a:p>
        </p:txBody>
      </p:sp>
    </p:spTree>
    <p:extLst>
      <p:ext uri="{BB962C8B-B14F-4D97-AF65-F5344CB8AC3E}">
        <p14:creationId xmlns:p14="http://schemas.microsoft.com/office/powerpoint/2010/main" val="1472603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Benefits of Monarch in today’s world.</a:t>
            </a:r>
          </a:p>
          <a:p>
            <a:r>
              <a:rPr lang="en-US" dirty="0"/>
              <a:t>Who is best suited to use Monarch?</a:t>
            </a:r>
          </a:p>
          <a:p>
            <a:r>
              <a:rPr lang="en-US" dirty="0"/>
              <a:t>How does Monarch work with other software I already know and love?</a:t>
            </a:r>
          </a:p>
        </p:txBody>
      </p:sp>
      <p:sp>
        <p:nvSpPr>
          <p:cNvPr id="4" name="Title 3"/>
          <p:cNvSpPr>
            <a:spLocks noGrp="1"/>
          </p:cNvSpPr>
          <p:nvPr>
            <p:ph type="title"/>
          </p:nvPr>
        </p:nvSpPr>
        <p:spPr/>
        <p:txBody>
          <a:bodyPr/>
          <a:lstStyle/>
          <a:p>
            <a:r>
              <a:rPr lang="en-US" dirty="0"/>
              <a:t>Yes! you can use it with </a:t>
            </a:r>
            <a:r>
              <a:rPr lang="en-US" dirty="0" err="1"/>
              <a:t>wveis</a:t>
            </a:r>
            <a:r>
              <a:rPr lang="en-US" dirty="0"/>
              <a:t>!</a:t>
            </a:r>
          </a:p>
        </p:txBody>
      </p:sp>
      <p:sp>
        <p:nvSpPr>
          <p:cNvPr id="6" name="Freeform 5" descr="arrows icon"/>
          <p:cNvSpPr>
            <a:spLocks noChangeAspect="1" noEditPoints="1"/>
          </p:cNvSpPr>
          <p:nvPr/>
        </p:nvSpPr>
        <p:spPr bwMode="auto">
          <a:xfrm>
            <a:off x="767857" y="2442269"/>
            <a:ext cx="563264" cy="609840"/>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6" descr="arrows icon"/>
          <p:cNvSpPr>
            <a:spLocks noChangeAspect="1" noEditPoints="1"/>
          </p:cNvSpPr>
          <p:nvPr/>
        </p:nvSpPr>
        <p:spPr bwMode="auto">
          <a:xfrm>
            <a:off x="8763738" y="3350032"/>
            <a:ext cx="3070403" cy="3324293"/>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bg1">
              <a:alpha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042889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woman looking at tablet"/>
          <p:cNvPicPr>
            <a:picLocks noGrp="1" noChangeAspect="1"/>
          </p:cNvPicPr>
          <p:nvPr>
            <p:ph type="pic" sz="quarter" idx="13"/>
          </p:nvPr>
        </p:nvPicPr>
        <p:blipFill rotWithShape="1">
          <a:blip r:embed="rId3" cstate="print">
            <a:grayscl/>
            <a:extLst>
              <a:ext uri="{28A0092B-C50C-407E-A947-70E740481C1C}">
                <a14:useLocalDpi xmlns:a14="http://schemas.microsoft.com/office/drawing/2010/main" val="0"/>
              </a:ext>
            </a:extLst>
          </a:blip>
          <a:srcRect/>
          <a:stretch/>
        </p:blipFill>
        <p:spPr/>
      </p:pic>
      <p:sp>
        <p:nvSpPr>
          <p:cNvPr id="4" name="Title 3"/>
          <p:cNvSpPr>
            <a:spLocks noGrp="1"/>
          </p:cNvSpPr>
          <p:nvPr>
            <p:ph type="title"/>
          </p:nvPr>
        </p:nvSpPr>
        <p:spPr/>
        <p:txBody>
          <a:bodyPr/>
          <a:lstStyle/>
          <a:p>
            <a:r>
              <a:rPr lang="en-US" dirty="0"/>
              <a:t>Benefits of monarch in today’s world</a:t>
            </a:r>
          </a:p>
        </p:txBody>
      </p:sp>
      <p:sp>
        <p:nvSpPr>
          <p:cNvPr id="5" name="Content Placeholder 4"/>
          <p:cNvSpPr>
            <a:spLocks noGrp="1"/>
          </p:cNvSpPr>
          <p:nvPr>
            <p:ph idx="1"/>
          </p:nvPr>
        </p:nvSpPr>
        <p:spPr/>
        <p:txBody>
          <a:bodyPr/>
          <a:lstStyle/>
          <a:p>
            <a:endParaRPr lang="en-US" dirty="0"/>
          </a:p>
          <a:p>
            <a:r>
              <a:rPr lang="en-US" dirty="0"/>
              <a:t>Monarch was a major factor in my success when I was allowed to work from home.</a:t>
            </a:r>
          </a:p>
          <a:p>
            <a:pPr lvl="1"/>
            <a:r>
              <a:rPr lang="en-US" dirty="0"/>
              <a:t>Comparing reports</a:t>
            </a:r>
          </a:p>
          <a:p>
            <a:pPr lvl="1"/>
            <a:r>
              <a:rPr lang="en-US" dirty="0"/>
              <a:t>Evaluating the general ledger</a:t>
            </a:r>
          </a:p>
          <a:p>
            <a:pPr lvl="1"/>
            <a:r>
              <a:rPr lang="en-US" dirty="0"/>
              <a:t>Making huge journal entries</a:t>
            </a:r>
          </a:p>
          <a:p>
            <a:pPr lvl="1"/>
            <a:r>
              <a:rPr lang="en-US" dirty="0"/>
              <a:t>Paying all Payroll AP </a:t>
            </a:r>
          </a:p>
          <a:p>
            <a:pPr marL="324000" lvl="1" indent="0">
              <a:buNone/>
            </a:pPr>
            <a:endParaRPr lang="en-US" dirty="0"/>
          </a:p>
          <a:p>
            <a:pPr lvl="1"/>
            <a:endParaRPr lang="en-US" dirty="0"/>
          </a:p>
          <a:p>
            <a:endParaRPr lang="en-US" dirty="0"/>
          </a:p>
        </p:txBody>
      </p:sp>
    </p:spTree>
    <p:extLst>
      <p:ext uri="{BB962C8B-B14F-4D97-AF65-F5344CB8AC3E}">
        <p14:creationId xmlns:p14="http://schemas.microsoft.com/office/powerpoint/2010/main" val="195228844"/>
      </p:ext>
    </p:extLst>
  </p:cSld>
  <p:clrMapOvr>
    <a:masterClrMapping/>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duct Summary_Win32_RS v2" id="{4A4BC7BA-E104-48CF-9F11-CBBDF04784BE}" vid="{45BAD27F-A2E8-4282-99F2-C6ED447BF4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b53ba137-2dd4-4ef1-a7eb-b8c89172f4b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A404C05C82E341BA491DA940CE193D" ma:contentTypeVersion="13" ma:contentTypeDescription="Create a new document." ma:contentTypeScope="" ma:versionID="e810f6045aa6cdaaa204efd23204a2fc">
  <xsd:schema xmlns:xsd="http://www.w3.org/2001/XMLSchema" xmlns:xs="http://www.w3.org/2001/XMLSchema" xmlns:p="http://schemas.microsoft.com/office/2006/metadata/properties" xmlns:ns3="dfce03cc-4c56-4672-9746-0bae8c81b776" xmlns:ns4="b53ba137-2dd4-4ef1-a7eb-b8c89172f4bc" targetNamespace="http://schemas.microsoft.com/office/2006/metadata/properties" ma:root="true" ma:fieldsID="9a99974462067b61e00488fe6e2d705d" ns3:_="" ns4:_="">
    <xsd:import namespace="dfce03cc-4c56-4672-9746-0bae8c81b776"/>
    <xsd:import namespace="b53ba137-2dd4-4ef1-a7eb-b8c89172f4bc"/>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ce03cc-4c56-4672-9746-0bae8c81b77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3ba137-2dd4-4ef1-a7eb-b8c89172f4b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43F881-A283-4804-BC69-C2CA14CA7881}">
  <ds:schemaRefs>
    <ds:schemaRef ds:uri="http://schemas.microsoft.com/sharepoint/v3/contenttype/forms"/>
  </ds:schemaRefs>
</ds:datastoreItem>
</file>

<file path=customXml/itemProps2.xml><?xml version="1.0" encoding="utf-8"?>
<ds:datastoreItem xmlns:ds="http://schemas.openxmlformats.org/officeDocument/2006/customXml" ds:itemID="{A5A6C788-C4FC-4FDC-8A35-3D0FEBD2EC4E}">
  <ds:schemaRefs>
    <ds:schemaRef ds:uri="http://purl.org/dc/dcmitype/"/>
    <ds:schemaRef ds:uri="http://schemas.microsoft.com/office/infopath/2007/PartnerControls"/>
    <ds:schemaRef ds:uri="http://purl.org/dc/elements/1.1/"/>
    <ds:schemaRef ds:uri="http://schemas.microsoft.com/office/2006/metadata/properties"/>
    <ds:schemaRef ds:uri="b53ba137-2dd4-4ef1-a7eb-b8c89172f4bc"/>
    <ds:schemaRef ds:uri="http://schemas.microsoft.com/office/2006/documentManagement/types"/>
    <ds:schemaRef ds:uri="http://schemas.openxmlformats.org/package/2006/metadata/core-properties"/>
    <ds:schemaRef ds:uri="dfce03cc-4c56-4672-9746-0bae8c81b776"/>
    <ds:schemaRef ds:uri="http://www.w3.org/XML/1998/namespace"/>
    <ds:schemaRef ds:uri="http://purl.org/dc/terms/"/>
  </ds:schemaRefs>
</ds:datastoreItem>
</file>

<file path=customXml/itemProps3.xml><?xml version="1.0" encoding="utf-8"?>
<ds:datastoreItem xmlns:ds="http://schemas.openxmlformats.org/officeDocument/2006/customXml" ds:itemID="{1AA01A04-E171-42A3-92A3-CF380C0303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ce03cc-4c56-4672-9746-0bae8c81b776"/>
    <ds:schemaRef ds:uri="b53ba137-2dd4-4ef1-a7eb-b8c89172f4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Product summary presentation</Template>
  <TotalTime>0</TotalTime>
  <Words>1011</Words>
  <Application>Microsoft Office PowerPoint</Application>
  <PresentationFormat>Widescreen</PresentationFormat>
  <Paragraphs>153</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Gill Sans MT</vt:lpstr>
      <vt:lpstr>Wingdings 2</vt:lpstr>
      <vt:lpstr>DividendVTI</vt:lpstr>
      <vt:lpstr>monarch</vt:lpstr>
      <vt:lpstr>Agenda</vt:lpstr>
      <vt:lpstr>Product Overview</vt:lpstr>
      <vt:lpstr>What is monarch?</vt:lpstr>
      <vt:lpstr>One software package – two products</vt:lpstr>
      <vt:lpstr>Why would you want monarch</vt:lpstr>
      <vt:lpstr>Monarch Team</vt:lpstr>
      <vt:lpstr>Yes! you can use it with wveis!</vt:lpstr>
      <vt:lpstr>Benefits of monarch in today’s world</vt:lpstr>
      <vt:lpstr>Who is best suited to use monarch</vt:lpstr>
      <vt:lpstr>Other products become additional resources</vt:lpstr>
      <vt:lpstr>Build it out</vt:lpstr>
      <vt:lpstr>How to Build a workspace from scratch</vt:lpstr>
      <vt:lpstr>Execution Plan</vt:lpstr>
      <vt:lpstr>How will monarch run after I build my model?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2020-10-23T15:45:10Z</dcterms:created>
  <dcterms:modified xsi:type="dcterms:W3CDTF">2020-10-26T19:57:22Z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0x01010018A404C05C82E341BA491DA940CE193D</vt:lpwstr>
  </property>
</Properties>
</file>