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85" r:id="rId3"/>
    <p:sldId id="295" r:id="rId4"/>
    <p:sldId id="259" r:id="rId5"/>
    <p:sldId id="308" r:id="rId6"/>
    <p:sldId id="309" r:id="rId7"/>
    <p:sldId id="310" r:id="rId8"/>
    <p:sldId id="311" r:id="rId9"/>
    <p:sldId id="312" r:id="rId10"/>
    <p:sldId id="314" r:id="rId11"/>
    <p:sldId id="325" r:id="rId12"/>
    <p:sldId id="313" r:id="rId13"/>
    <p:sldId id="316" r:id="rId14"/>
    <p:sldId id="318" r:id="rId15"/>
    <p:sldId id="317" r:id="rId16"/>
    <p:sldId id="319" r:id="rId17"/>
    <p:sldId id="320" r:id="rId18"/>
    <p:sldId id="322" r:id="rId19"/>
    <p:sldId id="323" r:id="rId20"/>
    <p:sldId id="324" r:id="rId21"/>
    <p:sldId id="321" r:id="rId22"/>
    <p:sldId id="304" r:id="rId23"/>
    <p:sldId id="283" r:id="rId24"/>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1"/>
    <a:srgbClr val="A7253F"/>
    <a:srgbClr val="D3B257"/>
    <a:srgbClr val="D1D3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A46A68-257D-4602-B784-21F45B129575}" v="431" dt="2021-07-27T21:55:25.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03" autoAdjust="0"/>
    <p:restoredTop sz="96727" autoAdjust="0"/>
  </p:normalViewPr>
  <p:slideViewPr>
    <p:cSldViewPr snapToGrid="0">
      <p:cViewPr varScale="1">
        <p:scale>
          <a:sx n="97" d="100"/>
          <a:sy n="97" d="100"/>
        </p:scale>
        <p:origin x="102" y="366"/>
      </p:cViewPr>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er Stohr" userId="ae57622b-9a82-436d-9a76-2cbb74fe80ea" providerId="ADAL" clId="{5CA46A68-257D-4602-B784-21F45B129575}"/>
    <pc:docChg chg="undo redo custSel addSld delSld modSld sldOrd">
      <pc:chgData name="Amber Stohr" userId="ae57622b-9a82-436d-9a76-2cbb74fe80ea" providerId="ADAL" clId="{5CA46A68-257D-4602-B784-21F45B129575}" dt="2021-07-27T21:55:30.696" v="7984" actId="1076"/>
      <pc:docMkLst>
        <pc:docMk/>
      </pc:docMkLst>
      <pc:sldChg chg="modSp mod">
        <pc:chgData name="Amber Stohr" userId="ae57622b-9a82-436d-9a76-2cbb74fe80ea" providerId="ADAL" clId="{5CA46A68-257D-4602-B784-21F45B129575}" dt="2021-07-22T14:36:31.999" v="4" actId="20577"/>
        <pc:sldMkLst>
          <pc:docMk/>
          <pc:sldMk cId="2923687270" sldId="256"/>
        </pc:sldMkLst>
        <pc:spChg chg="mod">
          <ac:chgData name="Amber Stohr" userId="ae57622b-9a82-436d-9a76-2cbb74fe80ea" providerId="ADAL" clId="{5CA46A68-257D-4602-B784-21F45B129575}" dt="2021-07-22T14:36:15.758" v="2" actId="13926"/>
          <ac:spMkLst>
            <pc:docMk/>
            <pc:sldMk cId="2923687270" sldId="256"/>
            <ac:spMk id="2" creationId="{77A82E01-0D84-4D17-80C6-5DA3B28592F9}"/>
          </ac:spMkLst>
        </pc:spChg>
        <pc:spChg chg="mod">
          <ac:chgData name="Amber Stohr" userId="ae57622b-9a82-436d-9a76-2cbb74fe80ea" providerId="ADAL" clId="{5CA46A68-257D-4602-B784-21F45B129575}" dt="2021-07-22T14:36:31.999" v="4" actId="20577"/>
          <ac:spMkLst>
            <pc:docMk/>
            <pc:sldMk cId="2923687270" sldId="256"/>
            <ac:spMk id="3" creationId="{8D58B55D-B4A4-4D08-B414-F83EF2131FD0}"/>
          </ac:spMkLst>
        </pc:spChg>
      </pc:sldChg>
      <pc:sldChg chg="modSp mod">
        <pc:chgData name="Amber Stohr" userId="ae57622b-9a82-436d-9a76-2cbb74fe80ea" providerId="ADAL" clId="{5CA46A68-257D-4602-B784-21F45B129575}" dt="2021-07-22T14:38:02.005" v="6" actId="20577"/>
        <pc:sldMkLst>
          <pc:docMk/>
          <pc:sldMk cId="2368571235" sldId="259"/>
        </pc:sldMkLst>
        <pc:spChg chg="mod">
          <ac:chgData name="Amber Stohr" userId="ae57622b-9a82-436d-9a76-2cbb74fe80ea" providerId="ADAL" clId="{5CA46A68-257D-4602-B784-21F45B129575}" dt="2021-07-22T14:38:02.005" v="6" actId="20577"/>
          <ac:spMkLst>
            <pc:docMk/>
            <pc:sldMk cId="2368571235" sldId="259"/>
            <ac:spMk id="3" creationId="{72534475-C9D4-4595-AA8A-9771C75C2F05}"/>
          </ac:spMkLst>
        </pc:spChg>
      </pc:sldChg>
      <pc:sldChg chg="del">
        <pc:chgData name="Amber Stohr" userId="ae57622b-9a82-436d-9a76-2cbb74fe80ea" providerId="ADAL" clId="{5CA46A68-257D-4602-B784-21F45B129575}" dt="2021-07-26T20:54:31.495" v="3886" actId="47"/>
        <pc:sldMkLst>
          <pc:docMk/>
          <pc:sldMk cId="2298658066" sldId="268"/>
        </pc:sldMkLst>
      </pc:sldChg>
      <pc:sldChg chg="del">
        <pc:chgData name="Amber Stohr" userId="ae57622b-9a82-436d-9a76-2cbb74fe80ea" providerId="ADAL" clId="{5CA46A68-257D-4602-B784-21F45B129575}" dt="2021-07-22T21:20:38.802" v="908" actId="47"/>
        <pc:sldMkLst>
          <pc:docMk/>
          <pc:sldMk cId="798288412" sldId="272"/>
        </pc:sldMkLst>
      </pc:sldChg>
      <pc:sldChg chg="del">
        <pc:chgData name="Amber Stohr" userId="ae57622b-9a82-436d-9a76-2cbb74fe80ea" providerId="ADAL" clId="{5CA46A68-257D-4602-B784-21F45B129575}" dt="2021-07-22T21:20:33.950" v="907" actId="47"/>
        <pc:sldMkLst>
          <pc:docMk/>
          <pc:sldMk cId="518057694" sldId="273"/>
        </pc:sldMkLst>
      </pc:sldChg>
      <pc:sldChg chg="modSp mod">
        <pc:chgData name="Amber Stohr" userId="ae57622b-9a82-436d-9a76-2cbb74fe80ea" providerId="ADAL" clId="{5CA46A68-257D-4602-B784-21F45B129575}" dt="2021-07-27T14:59:46.519" v="5955" actId="20577"/>
        <pc:sldMkLst>
          <pc:docMk/>
          <pc:sldMk cId="72983765" sldId="283"/>
        </pc:sldMkLst>
        <pc:spChg chg="mod">
          <ac:chgData name="Amber Stohr" userId="ae57622b-9a82-436d-9a76-2cbb74fe80ea" providerId="ADAL" clId="{5CA46A68-257D-4602-B784-21F45B129575}" dt="2021-07-27T14:59:46.519" v="5955" actId="20577"/>
          <ac:spMkLst>
            <pc:docMk/>
            <pc:sldMk cId="72983765" sldId="283"/>
            <ac:spMk id="3" creationId="{EAC7EDAB-9376-492F-922B-FED90BA6D1DF}"/>
          </ac:spMkLst>
        </pc:spChg>
      </pc:sldChg>
      <pc:sldChg chg="del">
        <pc:chgData name="Amber Stohr" userId="ae57622b-9a82-436d-9a76-2cbb74fe80ea" providerId="ADAL" clId="{5CA46A68-257D-4602-B784-21F45B129575}" dt="2021-07-22T21:20:08.859" v="903" actId="47"/>
        <pc:sldMkLst>
          <pc:docMk/>
          <pc:sldMk cId="1423102763" sldId="296"/>
        </pc:sldMkLst>
      </pc:sldChg>
      <pc:sldChg chg="del">
        <pc:chgData name="Amber Stohr" userId="ae57622b-9a82-436d-9a76-2cbb74fe80ea" providerId="ADAL" clId="{5CA46A68-257D-4602-B784-21F45B129575}" dt="2021-07-22T21:20:04.451" v="902" actId="47"/>
        <pc:sldMkLst>
          <pc:docMk/>
          <pc:sldMk cId="3040778734" sldId="297"/>
        </pc:sldMkLst>
      </pc:sldChg>
      <pc:sldChg chg="del">
        <pc:chgData name="Amber Stohr" userId="ae57622b-9a82-436d-9a76-2cbb74fe80ea" providerId="ADAL" clId="{5CA46A68-257D-4602-B784-21F45B129575}" dt="2021-07-26T20:54:34.620" v="3888" actId="47"/>
        <pc:sldMkLst>
          <pc:docMk/>
          <pc:sldMk cId="2139082" sldId="298"/>
        </pc:sldMkLst>
      </pc:sldChg>
      <pc:sldChg chg="del">
        <pc:chgData name="Amber Stohr" userId="ae57622b-9a82-436d-9a76-2cbb74fe80ea" providerId="ADAL" clId="{5CA46A68-257D-4602-B784-21F45B129575}" dt="2021-07-26T20:54:36.609" v="3890" actId="47"/>
        <pc:sldMkLst>
          <pc:docMk/>
          <pc:sldMk cId="1320076865" sldId="299"/>
        </pc:sldMkLst>
      </pc:sldChg>
      <pc:sldChg chg="del">
        <pc:chgData name="Amber Stohr" userId="ae57622b-9a82-436d-9a76-2cbb74fe80ea" providerId="ADAL" clId="{5CA46A68-257D-4602-B784-21F45B129575}" dt="2021-07-26T20:54:33.101" v="3887" actId="47"/>
        <pc:sldMkLst>
          <pc:docMk/>
          <pc:sldMk cId="2984853867" sldId="300"/>
        </pc:sldMkLst>
      </pc:sldChg>
      <pc:sldChg chg="del">
        <pc:chgData name="Amber Stohr" userId="ae57622b-9a82-436d-9a76-2cbb74fe80ea" providerId="ADAL" clId="{5CA46A68-257D-4602-B784-21F45B129575}" dt="2021-07-26T20:54:37.713" v="3891" actId="47"/>
        <pc:sldMkLst>
          <pc:docMk/>
          <pc:sldMk cId="4239298977" sldId="301"/>
        </pc:sldMkLst>
      </pc:sldChg>
      <pc:sldChg chg="del">
        <pc:chgData name="Amber Stohr" userId="ae57622b-9a82-436d-9a76-2cbb74fe80ea" providerId="ADAL" clId="{5CA46A68-257D-4602-B784-21F45B129575}" dt="2021-07-26T20:54:35.574" v="3889" actId="47"/>
        <pc:sldMkLst>
          <pc:docMk/>
          <pc:sldMk cId="3890063157" sldId="302"/>
        </pc:sldMkLst>
      </pc:sldChg>
      <pc:sldChg chg="del">
        <pc:chgData name="Amber Stohr" userId="ae57622b-9a82-436d-9a76-2cbb74fe80ea" providerId="ADAL" clId="{5CA46A68-257D-4602-B784-21F45B129575}" dt="2021-07-22T21:20:22.531" v="905" actId="47"/>
        <pc:sldMkLst>
          <pc:docMk/>
          <pc:sldMk cId="2735719058" sldId="303"/>
        </pc:sldMkLst>
      </pc:sldChg>
      <pc:sldChg chg="modSp mod">
        <pc:chgData name="Amber Stohr" userId="ae57622b-9a82-436d-9a76-2cbb74fe80ea" providerId="ADAL" clId="{5CA46A68-257D-4602-B784-21F45B129575}" dt="2021-07-26T20:55:12.486" v="3895" actId="20577"/>
        <pc:sldMkLst>
          <pc:docMk/>
          <pc:sldMk cId="2387807124" sldId="304"/>
        </pc:sldMkLst>
        <pc:spChg chg="mod">
          <ac:chgData name="Amber Stohr" userId="ae57622b-9a82-436d-9a76-2cbb74fe80ea" providerId="ADAL" clId="{5CA46A68-257D-4602-B784-21F45B129575}" dt="2021-07-22T21:19:49.589" v="901" actId="20577"/>
          <ac:spMkLst>
            <pc:docMk/>
            <pc:sldMk cId="2387807124" sldId="304"/>
            <ac:spMk id="2" creationId="{74A8670A-F650-44A8-9EA0-B03E0D1A5F5E}"/>
          </ac:spMkLst>
        </pc:spChg>
        <pc:spChg chg="mod">
          <ac:chgData name="Amber Stohr" userId="ae57622b-9a82-436d-9a76-2cbb74fe80ea" providerId="ADAL" clId="{5CA46A68-257D-4602-B784-21F45B129575}" dt="2021-07-26T20:55:12.486" v="3895" actId="20577"/>
          <ac:spMkLst>
            <pc:docMk/>
            <pc:sldMk cId="2387807124" sldId="304"/>
            <ac:spMk id="3" creationId="{A496BD8A-E263-4858-BA0E-8318D18571DA}"/>
          </ac:spMkLst>
        </pc:spChg>
      </pc:sldChg>
      <pc:sldChg chg="del">
        <pc:chgData name="Amber Stohr" userId="ae57622b-9a82-436d-9a76-2cbb74fe80ea" providerId="ADAL" clId="{5CA46A68-257D-4602-B784-21F45B129575}" dt="2021-07-22T21:20:31.699" v="906" actId="47"/>
        <pc:sldMkLst>
          <pc:docMk/>
          <pc:sldMk cId="1563112131" sldId="306"/>
        </pc:sldMkLst>
      </pc:sldChg>
      <pc:sldChg chg="del">
        <pc:chgData name="Amber Stohr" userId="ae57622b-9a82-436d-9a76-2cbb74fe80ea" providerId="ADAL" clId="{5CA46A68-257D-4602-B784-21F45B129575}" dt="2021-07-22T21:20:14.025" v="904" actId="47"/>
        <pc:sldMkLst>
          <pc:docMk/>
          <pc:sldMk cId="2471561558" sldId="307"/>
        </pc:sldMkLst>
      </pc:sldChg>
      <pc:sldChg chg="addSp delSp modSp mod modClrScheme modAnim chgLayout modNotesTx">
        <pc:chgData name="Amber Stohr" userId="ae57622b-9a82-436d-9a76-2cbb74fe80ea" providerId="ADAL" clId="{5CA46A68-257D-4602-B784-21F45B129575}" dt="2021-07-27T21:26:12.583" v="6286" actId="20577"/>
        <pc:sldMkLst>
          <pc:docMk/>
          <pc:sldMk cId="2973328741" sldId="308"/>
        </pc:sldMkLst>
        <pc:spChg chg="mod ord">
          <ac:chgData name="Amber Stohr" userId="ae57622b-9a82-436d-9a76-2cbb74fe80ea" providerId="ADAL" clId="{5CA46A68-257D-4602-B784-21F45B129575}" dt="2021-07-22T16:36:02.961" v="7" actId="700"/>
          <ac:spMkLst>
            <pc:docMk/>
            <pc:sldMk cId="2973328741" sldId="308"/>
            <ac:spMk id="2" creationId="{10A0AA10-88A0-41C9-8D0C-4D8C83A6298A}"/>
          </ac:spMkLst>
        </pc:spChg>
        <pc:spChg chg="del mod ord">
          <ac:chgData name="Amber Stohr" userId="ae57622b-9a82-436d-9a76-2cbb74fe80ea" providerId="ADAL" clId="{5CA46A68-257D-4602-B784-21F45B129575}" dt="2021-07-22T16:36:02.961" v="7" actId="700"/>
          <ac:spMkLst>
            <pc:docMk/>
            <pc:sldMk cId="2973328741" sldId="308"/>
            <ac:spMk id="3" creationId="{E0CEFFEA-25FF-4074-A3B3-AC7B71DAA72C}"/>
          </ac:spMkLst>
        </pc:spChg>
        <pc:spChg chg="add mod ord">
          <ac:chgData name="Amber Stohr" userId="ae57622b-9a82-436d-9a76-2cbb74fe80ea" providerId="ADAL" clId="{5CA46A68-257D-4602-B784-21F45B129575}" dt="2021-07-22T16:57:39.983" v="319" actId="20577"/>
          <ac:spMkLst>
            <pc:docMk/>
            <pc:sldMk cId="2973328741" sldId="308"/>
            <ac:spMk id="4" creationId="{949F9C77-697C-4EF5-9625-98F6C1D231C0}"/>
          </ac:spMkLst>
        </pc:spChg>
        <pc:spChg chg="add del mod ord">
          <ac:chgData name="Amber Stohr" userId="ae57622b-9a82-436d-9a76-2cbb74fe80ea" providerId="ADAL" clId="{5CA46A68-257D-4602-B784-21F45B129575}" dt="2021-07-22T16:52:24.967" v="271"/>
          <ac:spMkLst>
            <pc:docMk/>
            <pc:sldMk cId="2973328741" sldId="308"/>
            <ac:spMk id="5" creationId="{0549FB97-5CF1-4F18-AF10-512798F39A62}"/>
          </ac:spMkLst>
        </pc:spChg>
        <pc:spChg chg="add mod">
          <ac:chgData name="Amber Stohr" userId="ae57622b-9a82-436d-9a76-2cbb74fe80ea" providerId="ADAL" clId="{5CA46A68-257D-4602-B784-21F45B129575}" dt="2021-07-22T19:26:18.319" v="487" actId="1076"/>
          <ac:spMkLst>
            <pc:docMk/>
            <pc:sldMk cId="2973328741" sldId="308"/>
            <ac:spMk id="70" creationId="{F922D619-7734-4E22-A4DF-7CE8BC9F69C8}"/>
          </ac:spMkLst>
        </pc:spChg>
        <pc:grpChg chg="add mod">
          <ac:chgData name="Amber Stohr" userId="ae57622b-9a82-436d-9a76-2cbb74fe80ea" providerId="ADAL" clId="{5CA46A68-257D-4602-B784-21F45B129575}" dt="2021-07-22T19:11:35.901" v="405" actId="164"/>
          <ac:grpSpMkLst>
            <pc:docMk/>
            <pc:sldMk cId="2973328741" sldId="308"/>
            <ac:grpSpMk id="47" creationId="{69B98D06-3D91-40BE-97E3-FE57C44CAC69}"/>
          </ac:grpSpMkLst>
        </pc:grpChg>
        <pc:grpChg chg="add mod">
          <ac:chgData name="Amber Stohr" userId="ae57622b-9a82-436d-9a76-2cbb74fe80ea" providerId="ADAL" clId="{5CA46A68-257D-4602-B784-21F45B129575}" dt="2021-07-22T19:13:56.335" v="410" actId="164"/>
          <ac:grpSpMkLst>
            <pc:docMk/>
            <pc:sldMk cId="2973328741" sldId="308"/>
            <ac:grpSpMk id="48" creationId="{B2D3F230-899F-4EF4-A342-B2C2154EEEE0}"/>
          </ac:grpSpMkLst>
        </pc:grpChg>
        <pc:grpChg chg="add mod">
          <ac:chgData name="Amber Stohr" userId="ae57622b-9a82-436d-9a76-2cbb74fe80ea" providerId="ADAL" clId="{5CA46A68-257D-4602-B784-21F45B129575}" dt="2021-07-22T19:29:57.137" v="499" actId="1076"/>
          <ac:grpSpMkLst>
            <pc:docMk/>
            <pc:sldMk cId="2973328741" sldId="308"/>
            <ac:grpSpMk id="71" creationId="{861EC07C-38FF-4475-B2DD-3737EEE9D211}"/>
          </ac:grpSpMkLst>
        </pc:grpChg>
        <pc:grpChg chg="add mod">
          <ac:chgData name="Amber Stohr" userId="ae57622b-9a82-436d-9a76-2cbb74fe80ea" providerId="ADAL" clId="{5CA46A68-257D-4602-B784-21F45B129575}" dt="2021-07-22T19:35:41.439" v="521" actId="164"/>
          <ac:grpSpMkLst>
            <pc:docMk/>
            <pc:sldMk cId="2973328741" sldId="308"/>
            <ac:grpSpMk id="72" creationId="{4C4F31EC-E4B7-42A1-8F9E-4D6B8A8BB395}"/>
          </ac:grpSpMkLst>
        </pc:grpChg>
        <pc:graphicFrameChg chg="add mod">
          <ac:chgData name="Amber Stohr" userId="ae57622b-9a82-436d-9a76-2cbb74fe80ea" providerId="ADAL" clId="{5CA46A68-257D-4602-B784-21F45B129575}" dt="2021-07-22T19:25:40.380" v="483"/>
          <ac:graphicFrameMkLst>
            <pc:docMk/>
            <pc:sldMk cId="2973328741" sldId="308"/>
            <ac:graphicFrameMk id="6" creationId="{3A78518E-EE9A-4263-8556-59FE9761FFDC}"/>
          </ac:graphicFrameMkLst>
        </pc:graphicFrameChg>
        <pc:picChg chg="add del mod">
          <ac:chgData name="Amber Stohr" userId="ae57622b-9a82-436d-9a76-2cbb74fe80ea" providerId="ADAL" clId="{5CA46A68-257D-4602-B784-21F45B129575}" dt="2021-07-22T17:02:28.306" v="325" actId="478"/>
          <ac:picMkLst>
            <pc:docMk/>
            <pc:sldMk cId="2973328741" sldId="308"/>
            <ac:picMk id="8" creationId="{DD793E49-8789-4E60-BD78-0E559A490498}"/>
          </ac:picMkLst>
        </pc:picChg>
        <pc:picChg chg="add del mod">
          <ac:chgData name="Amber Stohr" userId="ae57622b-9a82-436d-9a76-2cbb74fe80ea" providerId="ADAL" clId="{5CA46A68-257D-4602-B784-21F45B129575}" dt="2021-07-22T17:07:47.503" v="331" actId="931"/>
          <ac:picMkLst>
            <pc:docMk/>
            <pc:sldMk cId="2973328741" sldId="308"/>
            <ac:picMk id="10" creationId="{265B47E7-AE2F-41E8-AD39-736FD9B9F4CD}"/>
          </ac:picMkLst>
        </pc:picChg>
        <pc:picChg chg="add del mod">
          <ac:chgData name="Amber Stohr" userId="ae57622b-9a82-436d-9a76-2cbb74fe80ea" providerId="ADAL" clId="{5CA46A68-257D-4602-B784-21F45B129575}" dt="2021-07-22T17:07:47.503" v="331" actId="931"/>
          <ac:picMkLst>
            <pc:docMk/>
            <pc:sldMk cId="2973328741" sldId="308"/>
            <ac:picMk id="12" creationId="{EAAB3182-A264-44B0-BB50-9C3E8E7DAB1F}"/>
          </ac:picMkLst>
        </pc:picChg>
        <pc:picChg chg="add del mod">
          <ac:chgData name="Amber Stohr" userId="ae57622b-9a82-436d-9a76-2cbb74fe80ea" providerId="ADAL" clId="{5CA46A68-257D-4602-B784-21F45B129575}" dt="2021-07-22T17:07:47.503" v="331" actId="931"/>
          <ac:picMkLst>
            <pc:docMk/>
            <pc:sldMk cId="2973328741" sldId="308"/>
            <ac:picMk id="14" creationId="{41AC2509-C554-4D71-BD66-9F9DBBADE7EB}"/>
          </ac:picMkLst>
        </pc:picChg>
        <pc:picChg chg="add del mod">
          <ac:chgData name="Amber Stohr" userId="ae57622b-9a82-436d-9a76-2cbb74fe80ea" providerId="ADAL" clId="{5CA46A68-257D-4602-B784-21F45B129575}" dt="2021-07-22T17:07:47.503" v="331" actId="931"/>
          <ac:picMkLst>
            <pc:docMk/>
            <pc:sldMk cId="2973328741" sldId="308"/>
            <ac:picMk id="16" creationId="{195E54E1-5519-400F-B790-5769C56D8AA4}"/>
          </ac:picMkLst>
        </pc:picChg>
        <pc:picChg chg="add del mod">
          <ac:chgData name="Amber Stohr" userId="ae57622b-9a82-436d-9a76-2cbb74fe80ea" providerId="ADAL" clId="{5CA46A68-257D-4602-B784-21F45B129575}" dt="2021-07-22T17:07:47.503" v="331" actId="931"/>
          <ac:picMkLst>
            <pc:docMk/>
            <pc:sldMk cId="2973328741" sldId="308"/>
            <ac:picMk id="18" creationId="{3BABB5F3-ECD1-4781-B76D-EC5CB5E207F2}"/>
          </ac:picMkLst>
        </pc:picChg>
        <pc:picChg chg="add del mod">
          <ac:chgData name="Amber Stohr" userId="ae57622b-9a82-436d-9a76-2cbb74fe80ea" providerId="ADAL" clId="{5CA46A68-257D-4602-B784-21F45B129575}" dt="2021-07-22T17:07:47.503" v="331" actId="931"/>
          <ac:picMkLst>
            <pc:docMk/>
            <pc:sldMk cId="2973328741" sldId="308"/>
            <ac:picMk id="20" creationId="{9310AD76-0E45-4A6F-B7F6-B5608F97B685}"/>
          </ac:picMkLst>
        </pc:picChg>
        <pc:picChg chg="add del mod">
          <ac:chgData name="Amber Stohr" userId="ae57622b-9a82-436d-9a76-2cbb74fe80ea" providerId="ADAL" clId="{5CA46A68-257D-4602-B784-21F45B129575}" dt="2021-07-22T17:07:47.503" v="331" actId="931"/>
          <ac:picMkLst>
            <pc:docMk/>
            <pc:sldMk cId="2973328741" sldId="308"/>
            <ac:picMk id="22" creationId="{0E10DB5D-453A-45DF-B958-A95510198C30}"/>
          </ac:picMkLst>
        </pc:picChg>
        <pc:picChg chg="add del mod">
          <ac:chgData name="Amber Stohr" userId="ae57622b-9a82-436d-9a76-2cbb74fe80ea" providerId="ADAL" clId="{5CA46A68-257D-4602-B784-21F45B129575}" dt="2021-07-22T17:07:47.503" v="331" actId="931"/>
          <ac:picMkLst>
            <pc:docMk/>
            <pc:sldMk cId="2973328741" sldId="308"/>
            <ac:picMk id="24" creationId="{22702E28-B4E7-482E-81DB-B3650A7324F7}"/>
          </ac:picMkLst>
        </pc:picChg>
        <pc:picChg chg="add del mod">
          <ac:chgData name="Amber Stohr" userId="ae57622b-9a82-436d-9a76-2cbb74fe80ea" providerId="ADAL" clId="{5CA46A68-257D-4602-B784-21F45B129575}" dt="2021-07-22T17:07:47.503" v="331" actId="931"/>
          <ac:picMkLst>
            <pc:docMk/>
            <pc:sldMk cId="2973328741" sldId="308"/>
            <ac:picMk id="26" creationId="{B98ECCB4-2681-45D8-88A5-BD5E02AF3C7C}"/>
          </ac:picMkLst>
        </pc:picChg>
        <pc:picChg chg="add del mod">
          <ac:chgData name="Amber Stohr" userId="ae57622b-9a82-436d-9a76-2cbb74fe80ea" providerId="ADAL" clId="{5CA46A68-257D-4602-B784-21F45B129575}" dt="2021-07-22T17:07:47.503" v="331" actId="931"/>
          <ac:picMkLst>
            <pc:docMk/>
            <pc:sldMk cId="2973328741" sldId="308"/>
            <ac:picMk id="28" creationId="{8B116B4C-1E5C-40E4-B487-0DAAE4C990D8}"/>
          </ac:picMkLst>
        </pc:picChg>
        <pc:picChg chg="add del mod">
          <ac:chgData name="Amber Stohr" userId="ae57622b-9a82-436d-9a76-2cbb74fe80ea" providerId="ADAL" clId="{5CA46A68-257D-4602-B784-21F45B129575}" dt="2021-07-22T17:07:47.503" v="331" actId="931"/>
          <ac:picMkLst>
            <pc:docMk/>
            <pc:sldMk cId="2973328741" sldId="308"/>
            <ac:picMk id="30" creationId="{0CDC74F0-C551-454B-BB81-50C1B42D7A02}"/>
          </ac:picMkLst>
        </pc:picChg>
        <pc:picChg chg="add del mod">
          <ac:chgData name="Amber Stohr" userId="ae57622b-9a82-436d-9a76-2cbb74fe80ea" providerId="ADAL" clId="{5CA46A68-257D-4602-B784-21F45B129575}" dt="2021-07-22T17:07:47.503" v="331" actId="931"/>
          <ac:picMkLst>
            <pc:docMk/>
            <pc:sldMk cId="2973328741" sldId="308"/>
            <ac:picMk id="32" creationId="{1B09B9D2-A538-4D00-8076-885FEF3311B4}"/>
          </ac:picMkLst>
        </pc:picChg>
        <pc:picChg chg="add del mod">
          <ac:chgData name="Amber Stohr" userId="ae57622b-9a82-436d-9a76-2cbb74fe80ea" providerId="ADAL" clId="{5CA46A68-257D-4602-B784-21F45B129575}" dt="2021-07-22T17:07:47.503" v="331" actId="931"/>
          <ac:picMkLst>
            <pc:docMk/>
            <pc:sldMk cId="2973328741" sldId="308"/>
            <ac:picMk id="34" creationId="{32E3595F-AB42-4D1B-8F43-3E6B7E2300D7}"/>
          </ac:picMkLst>
        </pc:picChg>
        <pc:picChg chg="add mod">
          <ac:chgData name="Amber Stohr" userId="ae57622b-9a82-436d-9a76-2cbb74fe80ea" providerId="ADAL" clId="{5CA46A68-257D-4602-B784-21F45B129575}" dt="2021-07-22T19:35:41.439" v="521" actId="164"/>
          <ac:picMkLst>
            <pc:docMk/>
            <pc:sldMk cId="2973328741" sldId="308"/>
            <ac:picMk id="36" creationId="{ED74821D-D7A3-41EC-8BB0-9D81CF4489D3}"/>
          </ac:picMkLst>
        </pc:picChg>
        <pc:picChg chg="add del mod">
          <ac:chgData name="Amber Stohr" userId="ae57622b-9a82-436d-9a76-2cbb74fe80ea" providerId="ADAL" clId="{5CA46A68-257D-4602-B784-21F45B129575}" dt="2021-07-22T19:22:24.250" v="431" actId="21"/>
          <ac:picMkLst>
            <pc:docMk/>
            <pc:sldMk cId="2973328741" sldId="308"/>
            <ac:picMk id="38" creationId="{AFA92712-5860-4C4B-990E-6C0E796689E6}"/>
          </ac:picMkLst>
        </pc:picChg>
        <pc:picChg chg="add mod">
          <ac:chgData name="Amber Stohr" userId="ae57622b-9a82-436d-9a76-2cbb74fe80ea" providerId="ADAL" clId="{5CA46A68-257D-4602-B784-21F45B129575}" dt="2021-07-22T19:35:41.439" v="521" actId="164"/>
          <ac:picMkLst>
            <pc:docMk/>
            <pc:sldMk cId="2973328741" sldId="308"/>
            <ac:picMk id="40" creationId="{8E4B2B64-035A-460A-9815-3DEB09FB18EC}"/>
          </ac:picMkLst>
        </pc:picChg>
        <pc:picChg chg="add mod">
          <ac:chgData name="Amber Stohr" userId="ae57622b-9a82-436d-9a76-2cbb74fe80ea" providerId="ADAL" clId="{5CA46A68-257D-4602-B784-21F45B129575}" dt="2021-07-22T19:35:41.439" v="521" actId="164"/>
          <ac:picMkLst>
            <pc:docMk/>
            <pc:sldMk cId="2973328741" sldId="308"/>
            <ac:picMk id="42" creationId="{56420274-3584-42B2-9B58-6984DEADA202}"/>
          </ac:picMkLst>
        </pc:picChg>
        <pc:picChg chg="add del mod">
          <ac:chgData name="Amber Stohr" userId="ae57622b-9a82-436d-9a76-2cbb74fe80ea" providerId="ADAL" clId="{5CA46A68-257D-4602-B784-21F45B129575}" dt="2021-07-22T19:24:14.795" v="463" actId="21"/>
          <ac:picMkLst>
            <pc:docMk/>
            <pc:sldMk cId="2973328741" sldId="308"/>
            <ac:picMk id="44" creationId="{4D72FC49-879B-4179-9398-4CD722A8A73C}"/>
          </ac:picMkLst>
        </pc:picChg>
        <pc:picChg chg="add del mod">
          <ac:chgData name="Amber Stohr" userId="ae57622b-9a82-436d-9a76-2cbb74fe80ea" providerId="ADAL" clId="{5CA46A68-257D-4602-B784-21F45B129575}" dt="2021-07-22T19:24:07.876" v="460" actId="21"/>
          <ac:picMkLst>
            <pc:docMk/>
            <pc:sldMk cId="2973328741" sldId="308"/>
            <ac:picMk id="46" creationId="{DF5803B8-D309-4B7E-BEFA-36D426CFF3B5}"/>
          </ac:picMkLst>
        </pc:picChg>
        <pc:picChg chg="add mod">
          <ac:chgData name="Amber Stohr" userId="ae57622b-9a82-436d-9a76-2cbb74fe80ea" providerId="ADAL" clId="{5CA46A68-257D-4602-B784-21F45B129575}" dt="2021-07-22T19:35:41.439" v="521" actId="164"/>
          <ac:picMkLst>
            <pc:docMk/>
            <pc:sldMk cId="2973328741" sldId="308"/>
            <ac:picMk id="49" creationId="{32119E27-4744-479C-B68C-A88624C4F71F}"/>
          </ac:picMkLst>
        </pc:picChg>
        <pc:picChg chg="add mod">
          <ac:chgData name="Amber Stohr" userId="ae57622b-9a82-436d-9a76-2cbb74fe80ea" providerId="ADAL" clId="{5CA46A68-257D-4602-B784-21F45B129575}" dt="2021-07-22T19:35:41.439" v="521" actId="164"/>
          <ac:picMkLst>
            <pc:docMk/>
            <pc:sldMk cId="2973328741" sldId="308"/>
            <ac:picMk id="50" creationId="{4C535D68-B840-4516-B64E-A221CDC34F7F}"/>
          </ac:picMkLst>
        </pc:picChg>
        <pc:picChg chg="add mod">
          <ac:chgData name="Amber Stohr" userId="ae57622b-9a82-436d-9a76-2cbb74fe80ea" providerId="ADAL" clId="{5CA46A68-257D-4602-B784-21F45B129575}" dt="2021-07-22T19:35:41.439" v="521" actId="164"/>
          <ac:picMkLst>
            <pc:docMk/>
            <pc:sldMk cId="2973328741" sldId="308"/>
            <ac:picMk id="51" creationId="{2E0F93D3-D201-441D-AB4B-607A9A618A1B}"/>
          </ac:picMkLst>
        </pc:picChg>
        <pc:picChg chg="add mod">
          <ac:chgData name="Amber Stohr" userId="ae57622b-9a82-436d-9a76-2cbb74fe80ea" providerId="ADAL" clId="{5CA46A68-257D-4602-B784-21F45B129575}" dt="2021-07-22T19:35:41.439" v="521" actId="164"/>
          <ac:picMkLst>
            <pc:docMk/>
            <pc:sldMk cId="2973328741" sldId="308"/>
            <ac:picMk id="52" creationId="{5549C84B-D3AC-484F-9E69-CC99CF72910C}"/>
          </ac:picMkLst>
        </pc:picChg>
        <pc:picChg chg="add mod">
          <ac:chgData name="Amber Stohr" userId="ae57622b-9a82-436d-9a76-2cbb74fe80ea" providerId="ADAL" clId="{5CA46A68-257D-4602-B784-21F45B129575}" dt="2021-07-22T19:35:41.439" v="521" actId="164"/>
          <ac:picMkLst>
            <pc:docMk/>
            <pc:sldMk cId="2973328741" sldId="308"/>
            <ac:picMk id="53" creationId="{CE5CAD36-58AB-43E1-A17F-E2570D42B281}"/>
          </ac:picMkLst>
        </pc:picChg>
        <pc:picChg chg="add mod">
          <ac:chgData name="Amber Stohr" userId="ae57622b-9a82-436d-9a76-2cbb74fe80ea" providerId="ADAL" clId="{5CA46A68-257D-4602-B784-21F45B129575}" dt="2021-07-22T19:35:41.439" v="521" actId="164"/>
          <ac:picMkLst>
            <pc:docMk/>
            <pc:sldMk cId="2973328741" sldId="308"/>
            <ac:picMk id="54" creationId="{6D953CB0-54E5-45D7-8374-2570E0EC3B97}"/>
          </ac:picMkLst>
        </pc:picChg>
        <pc:picChg chg="add mod">
          <ac:chgData name="Amber Stohr" userId="ae57622b-9a82-436d-9a76-2cbb74fe80ea" providerId="ADAL" clId="{5CA46A68-257D-4602-B784-21F45B129575}" dt="2021-07-22T19:35:41.439" v="521" actId="164"/>
          <ac:picMkLst>
            <pc:docMk/>
            <pc:sldMk cId="2973328741" sldId="308"/>
            <ac:picMk id="55" creationId="{F4BCAC94-AD1E-4CDF-83E8-98D9104D4A0D}"/>
          </ac:picMkLst>
        </pc:picChg>
        <pc:picChg chg="add mod">
          <ac:chgData name="Amber Stohr" userId="ae57622b-9a82-436d-9a76-2cbb74fe80ea" providerId="ADAL" clId="{5CA46A68-257D-4602-B784-21F45B129575}" dt="2021-07-22T19:35:41.439" v="521" actId="164"/>
          <ac:picMkLst>
            <pc:docMk/>
            <pc:sldMk cId="2973328741" sldId="308"/>
            <ac:picMk id="56" creationId="{3046CF76-68EB-4F18-A49D-EBD7BE4908C9}"/>
          </ac:picMkLst>
        </pc:picChg>
        <pc:picChg chg="add del mod">
          <ac:chgData name="Amber Stohr" userId="ae57622b-9a82-436d-9a76-2cbb74fe80ea" providerId="ADAL" clId="{5CA46A68-257D-4602-B784-21F45B129575}" dt="2021-07-22T19:36:08.363" v="523" actId="478"/>
          <ac:picMkLst>
            <pc:docMk/>
            <pc:sldMk cId="2973328741" sldId="308"/>
            <ac:picMk id="57" creationId="{76B492A9-90B9-4F5B-8FB5-3D467DA8C138}"/>
          </ac:picMkLst>
        </pc:picChg>
        <pc:picChg chg="add mod">
          <ac:chgData name="Amber Stohr" userId="ae57622b-9a82-436d-9a76-2cbb74fe80ea" providerId="ADAL" clId="{5CA46A68-257D-4602-B784-21F45B129575}" dt="2021-07-22T19:35:41.439" v="521" actId="164"/>
          <ac:picMkLst>
            <pc:docMk/>
            <pc:sldMk cId="2973328741" sldId="308"/>
            <ac:picMk id="58" creationId="{46021BD9-FEB1-45B2-8279-8454736607D7}"/>
          </ac:picMkLst>
        </pc:picChg>
        <pc:picChg chg="add mod">
          <ac:chgData name="Amber Stohr" userId="ae57622b-9a82-436d-9a76-2cbb74fe80ea" providerId="ADAL" clId="{5CA46A68-257D-4602-B784-21F45B129575}" dt="2021-07-22T19:35:41.439" v="521" actId="164"/>
          <ac:picMkLst>
            <pc:docMk/>
            <pc:sldMk cId="2973328741" sldId="308"/>
            <ac:picMk id="59" creationId="{7D09F48F-0C62-4488-98D3-14D6CE3BC81E}"/>
          </ac:picMkLst>
        </pc:picChg>
        <pc:picChg chg="add mod">
          <ac:chgData name="Amber Stohr" userId="ae57622b-9a82-436d-9a76-2cbb74fe80ea" providerId="ADAL" clId="{5CA46A68-257D-4602-B784-21F45B129575}" dt="2021-07-22T19:27:10.496" v="491" actId="164"/>
          <ac:picMkLst>
            <pc:docMk/>
            <pc:sldMk cId="2973328741" sldId="308"/>
            <ac:picMk id="60" creationId="{C4208831-6A9A-400B-98D6-E266DA334254}"/>
          </ac:picMkLst>
        </pc:picChg>
        <pc:picChg chg="add mod">
          <ac:chgData name="Amber Stohr" userId="ae57622b-9a82-436d-9a76-2cbb74fe80ea" providerId="ADAL" clId="{5CA46A68-257D-4602-B784-21F45B129575}" dt="2021-07-22T19:27:10.496" v="491" actId="164"/>
          <ac:picMkLst>
            <pc:docMk/>
            <pc:sldMk cId="2973328741" sldId="308"/>
            <ac:picMk id="61" creationId="{29563987-8299-460D-811A-027CA031BF74}"/>
          </ac:picMkLst>
        </pc:picChg>
        <pc:picChg chg="add mod">
          <ac:chgData name="Amber Stohr" userId="ae57622b-9a82-436d-9a76-2cbb74fe80ea" providerId="ADAL" clId="{5CA46A68-257D-4602-B784-21F45B129575}" dt="2021-07-22T19:35:41.439" v="521" actId="164"/>
          <ac:picMkLst>
            <pc:docMk/>
            <pc:sldMk cId="2973328741" sldId="308"/>
            <ac:picMk id="62" creationId="{64D124C1-3910-4503-B1C3-0D24E5FB9967}"/>
          </ac:picMkLst>
        </pc:picChg>
        <pc:picChg chg="add mod">
          <ac:chgData name="Amber Stohr" userId="ae57622b-9a82-436d-9a76-2cbb74fe80ea" providerId="ADAL" clId="{5CA46A68-257D-4602-B784-21F45B129575}" dt="2021-07-22T19:35:41.439" v="521" actId="164"/>
          <ac:picMkLst>
            <pc:docMk/>
            <pc:sldMk cId="2973328741" sldId="308"/>
            <ac:picMk id="63" creationId="{5BD9B7A9-A5AD-45E1-9F58-812A03AF509D}"/>
          </ac:picMkLst>
        </pc:picChg>
        <pc:picChg chg="add mod">
          <ac:chgData name="Amber Stohr" userId="ae57622b-9a82-436d-9a76-2cbb74fe80ea" providerId="ADAL" clId="{5CA46A68-257D-4602-B784-21F45B129575}" dt="2021-07-22T19:35:41.439" v="521" actId="164"/>
          <ac:picMkLst>
            <pc:docMk/>
            <pc:sldMk cId="2973328741" sldId="308"/>
            <ac:picMk id="64" creationId="{66CD6740-F919-4E16-9C85-E8B03236A8DF}"/>
          </ac:picMkLst>
        </pc:picChg>
        <pc:picChg chg="add mod">
          <ac:chgData name="Amber Stohr" userId="ae57622b-9a82-436d-9a76-2cbb74fe80ea" providerId="ADAL" clId="{5CA46A68-257D-4602-B784-21F45B129575}" dt="2021-07-22T19:35:41.439" v="521" actId="164"/>
          <ac:picMkLst>
            <pc:docMk/>
            <pc:sldMk cId="2973328741" sldId="308"/>
            <ac:picMk id="65" creationId="{3977CC15-7D1E-47A5-B040-04A52D6FED7C}"/>
          </ac:picMkLst>
        </pc:picChg>
        <pc:picChg chg="add mod">
          <ac:chgData name="Amber Stohr" userId="ae57622b-9a82-436d-9a76-2cbb74fe80ea" providerId="ADAL" clId="{5CA46A68-257D-4602-B784-21F45B129575}" dt="2021-07-22T19:35:41.439" v="521" actId="164"/>
          <ac:picMkLst>
            <pc:docMk/>
            <pc:sldMk cId="2973328741" sldId="308"/>
            <ac:picMk id="66" creationId="{2CDC350D-E216-45C9-B2EE-E644B9865FD6}"/>
          </ac:picMkLst>
        </pc:picChg>
        <pc:picChg chg="add del mod">
          <ac:chgData name="Amber Stohr" userId="ae57622b-9a82-436d-9a76-2cbb74fe80ea" providerId="ADAL" clId="{5CA46A68-257D-4602-B784-21F45B129575}" dt="2021-07-22T19:36:09.916" v="524" actId="478"/>
          <ac:picMkLst>
            <pc:docMk/>
            <pc:sldMk cId="2973328741" sldId="308"/>
            <ac:picMk id="67" creationId="{C18E518B-2128-4002-92BD-21BC4F090C0B}"/>
          </ac:picMkLst>
        </pc:picChg>
        <pc:picChg chg="add del mod">
          <ac:chgData name="Amber Stohr" userId="ae57622b-9a82-436d-9a76-2cbb74fe80ea" providerId="ADAL" clId="{5CA46A68-257D-4602-B784-21F45B129575}" dt="2021-07-22T19:36:12.094" v="525" actId="478"/>
          <ac:picMkLst>
            <pc:docMk/>
            <pc:sldMk cId="2973328741" sldId="308"/>
            <ac:picMk id="68" creationId="{043B617D-C7A9-454B-B3E1-096E0C722D99}"/>
          </ac:picMkLst>
        </pc:picChg>
        <pc:picChg chg="add del mod">
          <ac:chgData name="Amber Stohr" userId="ae57622b-9a82-436d-9a76-2cbb74fe80ea" providerId="ADAL" clId="{5CA46A68-257D-4602-B784-21F45B129575}" dt="2021-07-22T19:36:13.717" v="526" actId="478"/>
          <ac:picMkLst>
            <pc:docMk/>
            <pc:sldMk cId="2973328741" sldId="308"/>
            <ac:picMk id="69" creationId="{6B19D3D5-7C2C-4633-ACA4-FD3E9D41B01A}"/>
          </ac:picMkLst>
        </pc:picChg>
      </pc:sldChg>
      <pc:sldChg chg="addSp delSp modSp add mod ord">
        <pc:chgData name="Amber Stohr" userId="ae57622b-9a82-436d-9a76-2cbb74fe80ea" providerId="ADAL" clId="{5CA46A68-257D-4602-B784-21F45B129575}" dt="2021-07-22T21:11:22.446" v="849"/>
        <pc:sldMkLst>
          <pc:docMk/>
          <pc:sldMk cId="24610742" sldId="309"/>
        </pc:sldMkLst>
        <pc:spChg chg="mod">
          <ac:chgData name="Amber Stohr" userId="ae57622b-9a82-436d-9a76-2cbb74fe80ea" providerId="ADAL" clId="{5CA46A68-257D-4602-B784-21F45B129575}" dt="2021-07-22T21:09:02.086" v="838" actId="20577"/>
          <ac:spMkLst>
            <pc:docMk/>
            <pc:sldMk cId="24610742" sldId="309"/>
            <ac:spMk id="4" creationId="{949F9C77-697C-4EF5-9625-98F6C1D231C0}"/>
          </ac:spMkLst>
        </pc:spChg>
        <pc:spChg chg="add del mod">
          <ac:chgData name="Amber Stohr" userId="ae57622b-9a82-436d-9a76-2cbb74fe80ea" providerId="ADAL" clId="{5CA46A68-257D-4602-B784-21F45B129575}" dt="2021-07-22T20:52:18.147" v="576"/>
          <ac:spMkLst>
            <pc:docMk/>
            <pc:sldMk cId="24610742" sldId="309"/>
            <ac:spMk id="5" creationId="{D5C41F21-19A9-4A6F-A55C-17CC15932758}"/>
          </ac:spMkLst>
        </pc:spChg>
        <pc:spChg chg="add mod">
          <ac:chgData name="Amber Stohr" userId="ae57622b-9a82-436d-9a76-2cbb74fe80ea" providerId="ADAL" clId="{5CA46A68-257D-4602-B784-21F45B129575}" dt="2021-07-22T21:08:13.105" v="830" actId="1076"/>
          <ac:spMkLst>
            <pc:docMk/>
            <pc:sldMk cId="24610742" sldId="309"/>
            <ac:spMk id="8" creationId="{2A8190FF-55B7-4FE2-9808-D9649ED3DC3D}"/>
          </ac:spMkLst>
        </pc:spChg>
        <pc:spChg chg="add del mod">
          <ac:chgData name="Amber Stohr" userId="ae57622b-9a82-436d-9a76-2cbb74fe80ea" providerId="ADAL" clId="{5CA46A68-257D-4602-B784-21F45B129575}" dt="2021-07-22T21:09:05.575" v="839" actId="478"/>
          <ac:spMkLst>
            <pc:docMk/>
            <pc:sldMk cId="24610742" sldId="309"/>
            <ac:spMk id="9" creationId="{7D40706A-2411-4A49-922D-253EDADDF6C4}"/>
          </ac:spMkLst>
        </pc:spChg>
        <pc:spChg chg="add del mod">
          <ac:chgData name="Amber Stohr" userId="ae57622b-9a82-436d-9a76-2cbb74fe80ea" providerId="ADAL" clId="{5CA46A68-257D-4602-B784-21F45B129575}" dt="2021-07-22T21:09:07.207" v="840" actId="478"/>
          <ac:spMkLst>
            <pc:docMk/>
            <pc:sldMk cId="24610742" sldId="309"/>
            <ac:spMk id="10" creationId="{35877A3F-7130-44C2-914B-AF58369D019F}"/>
          </ac:spMkLst>
        </pc:spChg>
        <pc:spChg chg="add del mod">
          <ac:chgData name="Amber Stohr" userId="ae57622b-9a82-436d-9a76-2cbb74fe80ea" providerId="ADAL" clId="{5CA46A68-257D-4602-B784-21F45B129575}" dt="2021-07-22T21:09:08.589" v="841" actId="478"/>
          <ac:spMkLst>
            <pc:docMk/>
            <pc:sldMk cId="24610742" sldId="309"/>
            <ac:spMk id="11" creationId="{384B3272-B01A-4A0E-B947-A4268E3DBE9C}"/>
          </ac:spMkLst>
        </pc:spChg>
        <pc:graphicFrameChg chg="del mod">
          <ac:chgData name="Amber Stohr" userId="ae57622b-9a82-436d-9a76-2cbb74fe80ea" providerId="ADAL" clId="{5CA46A68-257D-4602-B784-21F45B129575}" dt="2021-07-22T20:46:31.691" v="565" actId="21"/>
          <ac:graphicFrameMkLst>
            <pc:docMk/>
            <pc:sldMk cId="24610742" sldId="309"/>
            <ac:graphicFrameMk id="6" creationId="{3A78518E-EE9A-4263-8556-59FE9761FFDC}"/>
          </ac:graphicFrameMkLst>
        </pc:graphicFrameChg>
        <pc:graphicFrameChg chg="add mod">
          <ac:chgData name="Amber Stohr" userId="ae57622b-9a82-436d-9a76-2cbb74fe80ea" providerId="ADAL" clId="{5CA46A68-257D-4602-B784-21F45B129575}" dt="2021-07-22T21:11:22.446" v="849"/>
          <ac:graphicFrameMkLst>
            <pc:docMk/>
            <pc:sldMk cId="24610742" sldId="309"/>
            <ac:graphicFrameMk id="7" creationId="{3A78518E-EE9A-4263-8556-59FE9761FFDC}"/>
          </ac:graphicFrameMkLst>
        </pc:graphicFrameChg>
      </pc:sldChg>
      <pc:sldChg chg="modSp add del mod">
        <pc:chgData name="Amber Stohr" userId="ae57622b-9a82-436d-9a76-2cbb74fe80ea" providerId="ADAL" clId="{5CA46A68-257D-4602-B784-21F45B129575}" dt="2021-07-22T20:47:30.130" v="572" actId="47"/>
        <pc:sldMkLst>
          <pc:docMk/>
          <pc:sldMk cId="2958400957" sldId="310"/>
        </pc:sldMkLst>
        <pc:spChg chg="mod">
          <ac:chgData name="Amber Stohr" userId="ae57622b-9a82-436d-9a76-2cbb74fe80ea" providerId="ADAL" clId="{5CA46A68-257D-4602-B784-21F45B129575}" dt="2021-07-22T20:38:16.622" v="564" actId="20577"/>
          <ac:spMkLst>
            <pc:docMk/>
            <pc:sldMk cId="2958400957" sldId="310"/>
            <ac:spMk id="4" creationId="{949F9C77-697C-4EF5-9625-98F6C1D231C0}"/>
          </ac:spMkLst>
        </pc:spChg>
      </pc:sldChg>
      <pc:sldChg chg="delSp modSp add mod">
        <pc:chgData name="Amber Stohr" userId="ae57622b-9a82-436d-9a76-2cbb74fe80ea" providerId="ADAL" clId="{5CA46A68-257D-4602-B784-21F45B129575}" dt="2021-07-22T21:12:29.132" v="860" actId="1036"/>
        <pc:sldMkLst>
          <pc:docMk/>
          <pc:sldMk cId="3551727179" sldId="310"/>
        </pc:sldMkLst>
        <pc:spChg chg="mod">
          <ac:chgData name="Amber Stohr" userId="ae57622b-9a82-436d-9a76-2cbb74fe80ea" providerId="ADAL" clId="{5CA46A68-257D-4602-B784-21F45B129575}" dt="2021-07-22T21:09:26.807" v="842" actId="20577"/>
          <ac:spMkLst>
            <pc:docMk/>
            <pc:sldMk cId="3551727179" sldId="310"/>
            <ac:spMk id="4" creationId="{949F9C77-697C-4EF5-9625-98F6C1D231C0}"/>
          </ac:spMkLst>
        </pc:spChg>
        <pc:spChg chg="del">
          <ac:chgData name="Amber Stohr" userId="ae57622b-9a82-436d-9a76-2cbb74fe80ea" providerId="ADAL" clId="{5CA46A68-257D-4602-B784-21F45B129575}" dt="2021-07-22T21:09:30.338" v="844" actId="478"/>
          <ac:spMkLst>
            <pc:docMk/>
            <pc:sldMk cId="3551727179" sldId="310"/>
            <ac:spMk id="10" creationId="{35877A3F-7130-44C2-914B-AF58369D019F}"/>
          </ac:spMkLst>
        </pc:spChg>
        <pc:spChg chg="del">
          <ac:chgData name="Amber Stohr" userId="ae57622b-9a82-436d-9a76-2cbb74fe80ea" providerId="ADAL" clId="{5CA46A68-257D-4602-B784-21F45B129575}" dt="2021-07-22T21:09:29.152" v="843" actId="478"/>
          <ac:spMkLst>
            <pc:docMk/>
            <pc:sldMk cId="3551727179" sldId="310"/>
            <ac:spMk id="11" creationId="{384B3272-B01A-4A0E-B947-A4268E3DBE9C}"/>
          </ac:spMkLst>
        </pc:spChg>
        <pc:graphicFrameChg chg="mod">
          <ac:chgData name="Amber Stohr" userId="ae57622b-9a82-436d-9a76-2cbb74fe80ea" providerId="ADAL" clId="{5CA46A68-257D-4602-B784-21F45B129575}" dt="2021-07-22T21:12:29.132" v="860" actId="1036"/>
          <ac:graphicFrameMkLst>
            <pc:docMk/>
            <pc:sldMk cId="3551727179" sldId="310"/>
            <ac:graphicFrameMk id="7" creationId="{3A78518E-EE9A-4263-8556-59FE9761FFDC}"/>
          </ac:graphicFrameMkLst>
        </pc:graphicFrameChg>
      </pc:sldChg>
      <pc:sldChg chg="add del">
        <pc:chgData name="Amber Stohr" userId="ae57622b-9a82-436d-9a76-2cbb74fe80ea" providerId="ADAL" clId="{5CA46A68-257D-4602-B784-21F45B129575}" dt="2021-07-22T20:47:34.552" v="573" actId="47"/>
        <pc:sldMkLst>
          <pc:docMk/>
          <pc:sldMk cId="3601289487" sldId="311"/>
        </pc:sldMkLst>
      </pc:sldChg>
      <pc:sldChg chg="delSp modSp add mod">
        <pc:chgData name="Amber Stohr" userId="ae57622b-9a82-436d-9a76-2cbb74fe80ea" providerId="ADAL" clId="{5CA46A68-257D-4602-B784-21F45B129575}" dt="2021-07-22T21:13:02.161" v="861"/>
        <pc:sldMkLst>
          <pc:docMk/>
          <pc:sldMk cId="4042193419" sldId="311"/>
        </pc:sldMkLst>
        <pc:spChg chg="mod">
          <ac:chgData name="Amber Stohr" userId="ae57622b-9a82-436d-9a76-2cbb74fe80ea" providerId="ADAL" clId="{5CA46A68-257D-4602-B784-21F45B129575}" dt="2021-07-22T21:09:43.209" v="845" actId="20577"/>
          <ac:spMkLst>
            <pc:docMk/>
            <pc:sldMk cId="4042193419" sldId="311"/>
            <ac:spMk id="4" creationId="{949F9C77-697C-4EF5-9625-98F6C1D231C0}"/>
          </ac:spMkLst>
        </pc:spChg>
        <pc:spChg chg="del">
          <ac:chgData name="Amber Stohr" userId="ae57622b-9a82-436d-9a76-2cbb74fe80ea" providerId="ADAL" clId="{5CA46A68-257D-4602-B784-21F45B129575}" dt="2021-07-22T21:09:46.464" v="846" actId="478"/>
          <ac:spMkLst>
            <pc:docMk/>
            <pc:sldMk cId="4042193419" sldId="311"/>
            <ac:spMk id="11" creationId="{384B3272-B01A-4A0E-B947-A4268E3DBE9C}"/>
          </ac:spMkLst>
        </pc:spChg>
        <pc:graphicFrameChg chg="mod">
          <ac:chgData name="Amber Stohr" userId="ae57622b-9a82-436d-9a76-2cbb74fe80ea" providerId="ADAL" clId="{5CA46A68-257D-4602-B784-21F45B129575}" dt="2021-07-22T21:13:02.161" v="861"/>
          <ac:graphicFrameMkLst>
            <pc:docMk/>
            <pc:sldMk cId="4042193419" sldId="311"/>
            <ac:graphicFrameMk id="7" creationId="{3A78518E-EE9A-4263-8556-59FE9761FFDC}"/>
          </ac:graphicFrameMkLst>
        </pc:graphicFrameChg>
      </pc:sldChg>
      <pc:sldChg chg="add">
        <pc:chgData name="Amber Stohr" userId="ae57622b-9a82-436d-9a76-2cbb74fe80ea" providerId="ADAL" clId="{5CA46A68-257D-4602-B784-21F45B129575}" dt="2021-07-22T21:08:51.455" v="837" actId="2890"/>
        <pc:sldMkLst>
          <pc:docMk/>
          <pc:sldMk cId="843445872" sldId="312"/>
        </pc:sldMkLst>
      </pc:sldChg>
      <pc:sldChg chg="add del">
        <pc:chgData name="Amber Stohr" userId="ae57622b-9a82-436d-9a76-2cbb74fe80ea" providerId="ADAL" clId="{5CA46A68-257D-4602-B784-21F45B129575}" dt="2021-07-22T20:47:36.187" v="574" actId="47"/>
        <pc:sldMkLst>
          <pc:docMk/>
          <pc:sldMk cId="3790386398" sldId="312"/>
        </pc:sldMkLst>
      </pc:sldChg>
      <pc:sldChg chg="add del">
        <pc:chgData name="Amber Stohr" userId="ae57622b-9a82-436d-9a76-2cbb74fe80ea" providerId="ADAL" clId="{5CA46A68-257D-4602-B784-21F45B129575}" dt="2021-07-22T21:02:08.822" v="706" actId="2696"/>
        <pc:sldMkLst>
          <pc:docMk/>
          <pc:sldMk cId="70838864" sldId="313"/>
        </pc:sldMkLst>
      </pc:sldChg>
      <pc:sldChg chg="modSp new mod">
        <pc:chgData name="Amber Stohr" userId="ae57622b-9a82-436d-9a76-2cbb74fe80ea" providerId="ADAL" clId="{5CA46A68-257D-4602-B784-21F45B129575}" dt="2021-07-26T17:31:29.500" v="3518" actId="27107"/>
        <pc:sldMkLst>
          <pc:docMk/>
          <pc:sldMk cId="828861239" sldId="313"/>
        </pc:sldMkLst>
        <pc:spChg chg="mod">
          <ac:chgData name="Amber Stohr" userId="ae57622b-9a82-436d-9a76-2cbb74fe80ea" providerId="ADAL" clId="{5CA46A68-257D-4602-B784-21F45B129575}" dt="2021-07-23T19:47:24.591" v="1020" actId="20577"/>
          <ac:spMkLst>
            <pc:docMk/>
            <pc:sldMk cId="828861239" sldId="313"/>
            <ac:spMk id="2" creationId="{6F99485B-B52F-4B24-8F59-01C7E8C4AC85}"/>
          </ac:spMkLst>
        </pc:spChg>
        <pc:spChg chg="mod">
          <ac:chgData name="Amber Stohr" userId="ae57622b-9a82-436d-9a76-2cbb74fe80ea" providerId="ADAL" clId="{5CA46A68-257D-4602-B784-21F45B129575}" dt="2021-07-26T17:31:29.500" v="3518" actId="27107"/>
          <ac:spMkLst>
            <pc:docMk/>
            <pc:sldMk cId="828861239" sldId="313"/>
            <ac:spMk id="3" creationId="{4C49A360-26DB-4CE0-B767-C176F07CE343}"/>
          </ac:spMkLst>
        </pc:spChg>
      </pc:sldChg>
      <pc:sldChg chg="addSp delSp modSp new mod modAnim">
        <pc:chgData name="Amber Stohr" userId="ae57622b-9a82-436d-9a76-2cbb74fe80ea" providerId="ADAL" clId="{5CA46A68-257D-4602-B784-21F45B129575}" dt="2021-07-27T21:27:54.110" v="6298"/>
        <pc:sldMkLst>
          <pc:docMk/>
          <pc:sldMk cId="670083160" sldId="314"/>
        </pc:sldMkLst>
        <pc:spChg chg="mod">
          <ac:chgData name="Amber Stohr" userId="ae57622b-9a82-436d-9a76-2cbb74fe80ea" providerId="ADAL" clId="{5CA46A68-257D-4602-B784-21F45B129575}" dt="2021-07-23T19:45:13.149" v="983" actId="20577"/>
          <ac:spMkLst>
            <pc:docMk/>
            <pc:sldMk cId="670083160" sldId="314"/>
            <ac:spMk id="2" creationId="{46BBDB50-B778-4C35-9466-C5DA34A180F3}"/>
          </ac:spMkLst>
        </pc:spChg>
        <pc:spChg chg="mod">
          <ac:chgData name="Amber Stohr" userId="ae57622b-9a82-436d-9a76-2cbb74fe80ea" providerId="ADAL" clId="{5CA46A68-257D-4602-B784-21F45B129575}" dt="2021-07-23T20:25:02.283" v="1986" actId="14100"/>
          <ac:spMkLst>
            <pc:docMk/>
            <pc:sldMk cId="670083160" sldId="314"/>
            <ac:spMk id="3" creationId="{00B3651D-0624-4EC8-9AF2-B5D3A402095C}"/>
          </ac:spMkLst>
        </pc:spChg>
        <pc:spChg chg="mod">
          <ac:chgData name="Amber Stohr" userId="ae57622b-9a82-436d-9a76-2cbb74fe80ea" providerId="ADAL" clId="{5CA46A68-257D-4602-B784-21F45B129575}" dt="2021-07-26T17:18:11.633" v="3340" actId="20577"/>
          <ac:spMkLst>
            <pc:docMk/>
            <pc:sldMk cId="670083160" sldId="314"/>
            <ac:spMk id="4" creationId="{49E5B4CF-77E2-443A-A6FE-461046768EB5}"/>
          </ac:spMkLst>
        </pc:spChg>
        <pc:spChg chg="add mod">
          <ac:chgData name="Amber Stohr" userId="ae57622b-9a82-436d-9a76-2cbb74fe80ea" providerId="ADAL" clId="{5CA46A68-257D-4602-B784-21F45B129575}" dt="2021-07-23T20:18:07.773" v="1643" actId="164"/>
          <ac:spMkLst>
            <pc:docMk/>
            <pc:sldMk cId="670083160" sldId="314"/>
            <ac:spMk id="5" creationId="{F5212658-6B1E-4715-AB3B-E2DCF8A9EFCF}"/>
          </ac:spMkLst>
        </pc:spChg>
        <pc:spChg chg="add mod">
          <ac:chgData name="Amber Stohr" userId="ae57622b-9a82-436d-9a76-2cbb74fe80ea" providerId="ADAL" clId="{5CA46A68-257D-4602-B784-21F45B129575}" dt="2021-07-23T20:18:15.999" v="1644" actId="164"/>
          <ac:spMkLst>
            <pc:docMk/>
            <pc:sldMk cId="670083160" sldId="314"/>
            <ac:spMk id="6" creationId="{7812953F-C6F8-478C-992C-265C8D9F0300}"/>
          </ac:spMkLst>
        </pc:spChg>
        <pc:spChg chg="add mod">
          <ac:chgData name="Amber Stohr" userId="ae57622b-9a82-436d-9a76-2cbb74fe80ea" providerId="ADAL" clId="{5CA46A68-257D-4602-B784-21F45B129575}" dt="2021-07-23T20:18:07.773" v="1643" actId="164"/>
          <ac:spMkLst>
            <pc:docMk/>
            <pc:sldMk cId="670083160" sldId="314"/>
            <ac:spMk id="9" creationId="{FF64A275-2527-41AB-B92C-0286C2027446}"/>
          </ac:spMkLst>
        </pc:spChg>
        <pc:spChg chg="add mod">
          <ac:chgData name="Amber Stohr" userId="ae57622b-9a82-436d-9a76-2cbb74fe80ea" providerId="ADAL" clId="{5CA46A68-257D-4602-B784-21F45B129575}" dt="2021-07-23T20:16:57.419" v="1640" actId="2711"/>
          <ac:spMkLst>
            <pc:docMk/>
            <pc:sldMk cId="670083160" sldId="314"/>
            <ac:spMk id="10" creationId="{6DE23DE6-E04B-41CF-8B24-8049CCC29BE4}"/>
          </ac:spMkLst>
        </pc:spChg>
        <pc:spChg chg="add mod">
          <ac:chgData name="Amber Stohr" userId="ae57622b-9a82-436d-9a76-2cbb74fe80ea" providerId="ADAL" clId="{5CA46A68-257D-4602-B784-21F45B129575}" dt="2021-07-23T20:18:15.999" v="1644" actId="164"/>
          <ac:spMkLst>
            <pc:docMk/>
            <pc:sldMk cId="670083160" sldId="314"/>
            <ac:spMk id="11" creationId="{D43AB786-525A-46A7-8421-1A87D6159B0C}"/>
          </ac:spMkLst>
        </pc:spChg>
        <pc:spChg chg="add mod">
          <ac:chgData name="Amber Stohr" userId="ae57622b-9a82-436d-9a76-2cbb74fe80ea" providerId="ADAL" clId="{5CA46A68-257D-4602-B784-21F45B129575}" dt="2021-07-26T17:18:22.483" v="3341" actId="1076"/>
          <ac:spMkLst>
            <pc:docMk/>
            <pc:sldMk cId="670083160" sldId="314"/>
            <ac:spMk id="12" creationId="{A1DF45A5-29AC-440F-9BCE-606E849D6825}"/>
          </ac:spMkLst>
        </pc:spChg>
        <pc:spChg chg="add mod">
          <ac:chgData name="Amber Stohr" userId="ae57622b-9a82-436d-9a76-2cbb74fe80ea" providerId="ADAL" clId="{5CA46A68-257D-4602-B784-21F45B129575}" dt="2021-07-26T17:26:42.840" v="3345" actId="1076"/>
          <ac:spMkLst>
            <pc:docMk/>
            <pc:sldMk cId="670083160" sldId="314"/>
            <ac:spMk id="13" creationId="{CC17689E-AE5F-4741-A0D1-89B280DEF838}"/>
          </ac:spMkLst>
        </pc:spChg>
        <pc:spChg chg="add mod">
          <ac:chgData name="Amber Stohr" userId="ae57622b-9a82-436d-9a76-2cbb74fe80ea" providerId="ADAL" clId="{5CA46A68-257D-4602-B784-21F45B129575}" dt="2021-07-26T17:26:16.998" v="3342" actId="1076"/>
          <ac:spMkLst>
            <pc:docMk/>
            <pc:sldMk cId="670083160" sldId="314"/>
            <ac:spMk id="14" creationId="{7EE9CB51-354B-4716-AAC2-E3272AA95314}"/>
          </ac:spMkLst>
        </pc:spChg>
        <pc:spChg chg="mod topLvl">
          <ac:chgData name="Amber Stohr" userId="ae57622b-9a82-436d-9a76-2cbb74fe80ea" providerId="ADAL" clId="{5CA46A68-257D-4602-B784-21F45B129575}" dt="2021-07-26T17:26:24.945" v="3343" actId="1076"/>
          <ac:spMkLst>
            <pc:docMk/>
            <pc:sldMk cId="670083160" sldId="314"/>
            <ac:spMk id="19" creationId="{954FA23F-05A4-4A0D-BF46-02F1253FE677}"/>
          </ac:spMkLst>
        </pc:spChg>
        <pc:spChg chg="mod topLvl">
          <ac:chgData name="Amber Stohr" userId="ae57622b-9a82-436d-9a76-2cbb74fe80ea" providerId="ADAL" clId="{5CA46A68-257D-4602-B784-21F45B129575}" dt="2021-07-26T17:26:35.280" v="3344" actId="1076"/>
          <ac:spMkLst>
            <pc:docMk/>
            <pc:sldMk cId="670083160" sldId="314"/>
            <ac:spMk id="20" creationId="{8E7FD48C-2DE7-432F-8E59-DEC6C90064ED}"/>
          </ac:spMkLst>
        </pc:spChg>
        <pc:grpChg chg="add mod">
          <ac:chgData name="Amber Stohr" userId="ae57622b-9a82-436d-9a76-2cbb74fe80ea" providerId="ADAL" clId="{5CA46A68-257D-4602-B784-21F45B129575}" dt="2021-07-23T20:18:07.773" v="1643" actId="164"/>
          <ac:grpSpMkLst>
            <pc:docMk/>
            <pc:sldMk cId="670083160" sldId="314"/>
            <ac:grpSpMk id="15" creationId="{A2C801F6-2084-4D16-8923-93E68D87DC2E}"/>
          </ac:grpSpMkLst>
        </pc:grpChg>
        <pc:grpChg chg="add mod">
          <ac:chgData name="Amber Stohr" userId="ae57622b-9a82-436d-9a76-2cbb74fe80ea" providerId="ADAL" clId="{5CA46A68-257D-4602-B784-21F45B129575}" dt="2021-07-23T20:18:15.999" v="1644" actId="164"/>
          <ac:grpSpMkLst>
            <pc:docMk/>
            <pc:sldMk cId="670083160" sldId="314"/>
            <ac:grpSpMk id="16" creationId="{FC7C46A9-2C13-4532-831F-DF4C321D8591}"/>
          </ac:grpSpMkLst>
        </pc:grpChg>
        <pc:grpChg chg="add mod">
          <ac:chgData name="Amber Stohr" userId="ae57622b-9a82-436d-9a76-2cbb74fe80ea" providerId="ADAL" clId="{5CA46A68-257D-4602-B784-21F45B129575}" dt="2021-07-23T20:18:24.875" v="1645" actId="164"/>
          <ac:grpSpMkLst>
            <pc:docMk/>
            <pc:sldMk cId="670083160" sldId="314"/>
            <ac:grpSpMk id="17" creationId="{D64C9138-B744-4797-A43D-85FC61666462}"/>
          </ac:grpSpMkLst>
        </pc:grpChg>
        <pc:grpChg chg="add del mod">
          <ac:chgData name="Amber Stohr" userId="ae57622b-9a82-436d-9a76-2cbb74fe80ea" providerId="ADAL" clId="{5CA46A68-257D-4602-B784-21F45B129575}" dt="2021-07-23T20:22:39.537" v="1911" actId="165"/>
          <ac:grpSpMkLst>
            <pc:docMk/>
            <pc:sldMk cId="670083160" sldId="314"/>
            <ac:grpSpMk id="18" creationId="{8FB9CFC2-791A-4348-9DB6-D584267ED382}"/>
          </ac:grpSpMkLst>
        </pc:grpChg>
        <pc:grpChg chg="add mod">
          <ac:chgData name="Amber Stohr" userId="ae57622b-9a82-436d-9a76-2cbb74fe80ea" providerId="ADAL" clId="{5CA46A68-257D-4602-B784-21F45B129575}" dt="2021-07-23T20:24:27.566" v="1985" actId="164"/>
          <ac:grpSpMkLst>
            <pc:docMk/>
            <pc:sldMk cId="670083160" sldId="314"/>
            <ac:grpSpMk id="21" creationId="{EC6326F1-4101-4353-B079-3D00EE85635D}"/>
          </ac:grpSpMkLst>
        </pc:grpChg>
        <pc:cxnChg chg="add del">
          <ac:chgData name="Amber Stohr" userId="ae57622b-9a82-436d-9a76-2cbb74fe80ea" providerId="ADAL" clId="{5CA46A68-257D-4602-B784-21F45B129575}" dt="2021-07-23T20:02:33.860" v="1125" actId="11529"/>
          <ac:cxnSpMkLst>
            <pc:docMk/>
            <pc:sldMk cId="670083160" sldId="314"/>
            <ac:cxnSpMk id="8" creationId="{AE6B88D8-CB80-443B-99FB-30DF556A5595}"/>
          </ac:cxnSpMkLst>
        </pc:cxnChg>
      </pc:sldChg>
      <pc:sldChg chg="add del">
        <pc:chgData name="Amber Stohr" userId="ae57622b-9a82-436d-9a76-2cbb74fe80ea" providerId="ADAL" clId="{5CA46A68-257D-4602-B784-21F45B129575}" dt="2021-07-22T21:02:11.390" v="707" actId="2696"/>
        <pc:sldMkLst>
          <pc:docMk/>
          <pc:sldMk cId="3833088721" sldId="314"/>
        </pc:sldMkLst>
      </pc:sldChg>
      <pc:sldChg chg="modSp new del mod">
        <pc:chgData name="Amber Stohr" userId="ae57622b-9a82-436d-9a76-2cbb74fe80ea" providerId="ADAL" clId="{5CA46A68-257D-4602-B784-21F45B129575}" dt="2021-07-26T17:28:09.500" v="3347" actId="2696"/>
        <pc:sldMkLst>
          <pc:docMk/>
          <pc:sldMk cId="2102471842" sldId="315"/>
        </pc:sldMkLst>
        <pc:spChg chg="mod">
          <ac:chgData name="Amber Stohr" userId="ae57622b-9a82-436d-9a76-2cbb74fe80ea" providerId="ADAL" clId="{5CA46A68-257D-4602-B784-21F45B129575}" dt="2021-07-23T19:45:42.277" v="1019" actId="20577"/>
          <ac:spMkLst>
            <pc:docMk/>
            <pc:sldMk cId="2102471842" sldId="315"/>
            <ac:spMk id="2" creationId="{5BDB07B2-B8CD-40AE-9DA0-3C440951DE53}"/>
          </ac:spMkLst>
        </pc:spChg>
      </pc:sldChg>
      <pc:sldChg chg="add del">
        <pc:chgData name="Amber Stohr" userId="ae57622b-9a82-436d-9a76-2cbb74fe80ea" providerId="ADAL" clId="{5CA46A68-257D-4602-B784-21F45B129575}" dt="2021-07-22T21:02:15.488" v="708" actId="2696"/>
        <pc:sldMkLst>
          <pc:docMk/>
          <pc:sldMk cId="3273887780" sldId="315"/>
        </pc:sldMkLst>
      </pc:sldChg>
      <pc:sldChg chg="add del">
        <pc:chgData name="Amber Stohr" userId="ae57622b-9a82-436d-9a76-2cbb74fe80ea" providerId="ADAL" clId="{5CA46A68-257D-4602-B784-21F45B129575}" dt="2021-07-22T21:08:35.910" v="832" actId="47"/>
        <pc:sldMkLst>
          <pc:docMk/>
          <pc:sldMk cId="885757064" sldId="316"/>
        </pc:sldMkLst>
      </pc:sldChg>
      <pc:sldChg chg="addSp delSp modSp new mod modNotesTx">
        <pc:chgData name="Amber Stohr" userId="ae57622b-9a82-436d-9a76-2cbb74fe80ea" providerId="ADAL" clId="{5CA46A68-257D-4602-B784-21F45B129575}" dt="2021-07-27T21:30:57.263" v="6652" actId="20577"/>
        <pc:sldMkLst>
          <pc:docMk/>
          <pc:sldMk cId="4242922720" sldId="316"/>
        </pc:sldMkLst>
        <pc:spChg chg="mod">
          <ac:chgData name="Amber Stohr" userId="ae57622b-9a82-436d-9a76-2cbb74fe80ea" providerId="ADAL" clId="{5CA46A68-257D-4602-B784-21F45B129575}" dt="2021-07-26T20:06:13.478" v="3532" actId="20577"/>
          <ac:spMkLst>
            <pc:docMk/>
            <pc:sldMk cId="4242922720" sldId="316"/>
            <ac:spMk id="2" creationId="{9591E927-CD66-4A5C-B59B-E06DBA9A9316}"/>
          </ac:spMkLst>
        </pc:spChg>
        <pc:spChg chg="del mod">
          <ac:chgData name="Amber Stohr" userId="ae57622b-9a82-436d-9a76-2cbb74fe80ea" providerId="ADAL" clId="{5CA46A68-257D-4602-B784-21F45B129575}" dt="2021-07-26T20:03:11.713" v="3522"/>
          <ac:spMkLst>
            <pc:docMk/>
            <pc:sldMk cId="4242922720" sldId="316"/>
            <ac:spMk id="3" creationId="{67752B7A-C205-4266-AB20-BE24C2ADBDC1}"/>
          </ac:spMkLst>
        </pc:spChg>
        <pc:spChg chg="del mod">
          <ac:chgData name="Amber Stohr" userId="ae57622b-9a82-436d-9a76-2cbb74fe80ea" providerId="ADAL" clId="{5CA46A68-257D-4602-B784-21F45B129575}" dt="2021-07-26T20:09:53.269" v="3540"/>
          <ac:spMkLst>
            <pc:docMk/>
            <pc:sldMk cId="4242922720" sldId="316"/>
            <ac:spMk id="4" creationId="{0783B72C-B347-4C56-9E20-261C6075FF36}"/>
          </ac:spMkLst>
        </pc:spChg>
        <pc:spChg chg="add del mod">
          <ac:chgData name="Amber Stohr" userId="ae57622b-9a82-436d-9a76-2cbb74fe80ea" providerId="ADAL" clId="{5CA46A68-257D-4602-B784-21F45B129575}" dt="2021-07-26T20:08:41.219" v="3538"/>
          <ac:spMkLst>
            <pc:docMk/>
            <pc:sldMk cId="4242922720" sldId="316"/>
            <ac:spMk id="7" creationId="{7D8F8617-9437-4C14-A9D4-B4BF5731B036}"/>
          </ac:spMkLst>
        </pc:spChg>
        <pc:graphicFrameChg chg="add del mod">
          <ac:chgData name="Amber Stohr" userId="ae57622b-9a82-436d-9a76-2cbb74fe80ea" providerId="ADAL" clId="{5CA46A68-257D-4602-B784-21F45B129575}" dt="2021-07-26T20:06:41.310" v="3533" actId="478"/>
          <ac:graphicFrameMkLst>
            <pc:docMk/>
            <pc:sldMk cId="4242922720" sldId="316"/>
            <ac:graphicFrameMk id="5" creationId="{29F9B726-2C22-488B-A03F-5D7B8D48B416}"/>
          </ac:graphicFrameMkLst>
        </pc:graphicFrameChg>
        <pc:graphicFrameChg chg="add mod">
          <ac:chgData name="Amber Stohr" userId="ae57622b-9a82-436d-9a76-2cbb74fe80ea" providerId="ADAL" clId="{5CA46A68-257D-4602-B784-21F45B129575}" dt="2021-07-26T20:08:41.219" v="3538"/>
          <ac:graphicFrameMkLst>
            <pc:docMk/>
            <pc:sldMk cId="4242922720" sldId="316"/>
            <ac:graphicFrameMk id="8" creationId="{29F9B726-2C22-488B-A03F-5D7B8D48B416}"/>
          </ac:graphicFrameMkLst>
        </pc:graphicFrameChg>
        <pc:graphicFrameChg chg="add mod">
          <ac:chgData name="Amber Stohr" userId="ae57622b-9a82-436d-9a76-2cbb74fe80ea" providerId="ADAL" clId="{5CA46A68-257D-4602-B784-21F45B129575}" dt="2021-07-26T20:10:37.946" v="3543"/>
          <ac:graphicFrameMkLst>
            <pc:docMk/>
            <pc:sldMk cId="4242922720" sldId="316"/>
            <ac:graphicFrameMk id="9" creationId="{14EAD004-1585-4325-8CD5-3C851707BD3F}"/>
          </ac:graphicFrameMkLst>
        </pc:graphicFrameChg>
      </pc:sldChg>
      <pc:sldChg chg="addSp delSp modSp new mod modNotesTx">
        <pc:chgData name="Amber Stohr" userId="ae57622b-9a82-436d-9a76-2cbb74fe80ea" providerId="ADAL" clId="{5CA46A68-257D-4602-B784-21F45B129575}" dt="2021-07-27T21:35:40.246" v="7208" actId="20577"/>
        <pc:sldMkLst>
          <pc:docMk/>
          <pc:sldMk cId="2394380262" sldId="317"/>
        </pc:sldMkLst>
        <pc:spChg chg="mod">
          <ac:chgData name="Amber Stohr" userId="ae57622b-9a82-436d-9a76-2cbb74fe80ea" providerId="ADAL" clId="{5CA46A68-257D-4602-B784-21F45B129575}" dt="2021-07-23T20:41:42.711" v="2453" actId="20577"/>
          <ac:spMkLst>
            <pc:docMk/>
            <pc:sldMk cId="2394380262" sldId="317"/>
            <ac:spMk id="2" creationId="{0A5A9030-DC3D-4781-8649-EFB0B61892E3}"/>
          </ac:spMkLst>
        </pc:spChg>
        <pc:spChg chg="del mod">
          <ac:chgData name="Amber Stohr" userId="ae57622b-9a82-436d-9a76-2cbb74fe80ea" providerId="ADAL" clId="{5CA46A68-257D-4602-B784-21F45B129575}" dt="2021-07-26T20:52:20.652" v="3882"/>
          <ac:spMkLst>
            <pc:docMk/>
            <pc:sldMk cId="2394380262" sldId="317"/>
            <ac:spMk id="3" creationId="{ADAAEEEE-DC6F-4943-A0AB-DD17283E4BF2}"/>
          </ac:spMkLst>
        </pc:spChg>
        <pc:spChg chg="del mod">
          <ac:chgData name="Amber Stohr" userId="ae57622b-9a82-436d-9a76-2cbb74fe80ea" providerId="ADAL" clId="{5CA46A68-257D-4602-B784-21F45B129575}" dt="2021-07-26T20:53:00.391" v="3884"/>
          <ac:spMkLst>
            <pc:docMk/>
            <pc:sldMk cId="2394380262" sldId="317"/>
            <ac:spMk id="4" creationId="{3875AA5D-DE24-46D1-835B-492EF2484FB9}"/>
          </ac:spMkLst>
        </pc:spChg>
        <pc:graphicFrameChg chg="add mod">
          <ac:chgData name="Amber Stohr" userId="ae57622b-9a82-436d-9a76-2cbb74fe80ea" providerId="ADAL" clId="{5CA46A68-257D-4602-B784-21F45B129575}" dt="2021-07-26T20:52:20.652" v="3882"/>
          <ac:graphicFrameMkLst>
            <pc:docMk/>
            <pc:sldMk cId="2394380262" sldId="317"/>
            <ac:graphicFrameMk id="5" creationId="{1E598BC8-7303-4A05-828C-33A3D99A527C}"/>
          </ac:graphicFrameMkLst>
        </pc:graphicFrameChg>
        <pc:graphicFrameChg chg="add mod">
          <ac:chgData name="Amber Stohr" userId="ae57622b-9a82-436d-9a76-2cbb74fe80ea" providerId="ADAL" clId="{5CA46A68-257D-4602-B784-21F45B129575}" dt="2021-07-26T20:53:00.391" v="3884"/>
          <ac:graphicFrameMkLst>
            <pc:docMk/>
            <pc:sldMk cId="2394380262" sldId="317"/>
            <ac:graphicFrameMk id="6" creationId="{49E921F0-94EB-41A2-8D2D-0B3E5F8C5554}"/>
          </ac:graphicFrameMkLst>
        </pc:graphicFrameChg>
      </pc:sldChg>
      <pc:sldChg chg="add del">
        <pc:chgData name="Amber Stohr" userId="ae57622b-9a82-436d-9a76-2cbb74fe80ea" providerId="ADAL" clId="{5CA46A68-257D-4602-B784-21F45B129575}" dt="2021-07-22T21:08:37.772" v="833" actId="47"/>
        <pc:sldMkLst>
          <pc:docMk/>
          <pc:sldMk cId="3330368175" sldId="317"/>
        </pc:sldMkLst>
      </pc:sldChg>
      <pc:sldChg chg="add del">
        <pc:chgData name="Amber Stohr" userId="ae57622b-9a82-436d-9a76-2cbb74fe80ea" providerId="ADAL" clId="{5CA46A68-257D-4602-B784-21F45B129575}" dt="2021-07-22T21:08:40.328" v="834" actId="47"/>
        <pc:sldMkLst>
          <pc:docMk/>
          <pc:sldMk cId="128447916" sldId="318"/>
        </pc:sldMkLst>
      </pc:sldChg>
      <pc:sldChg chg="addSp delSp modSp new mod modClrScheme modAnim chgLayout modNotesTx">
        <pc:chgData name="Amber Stohr" userId="ae57622b-9a82-436d-9a76-2cbb74fe80ea" providerId="ADAL" clId="{5CA46A68-257D-4602-B784-21F45B129575}" dt="2021-07-27T21:52:56.943" v="7973"/>
        <pc:sldMkLst>
          <pc:docMk/>
          <pc:sldMk cId="692622683" sldId="318"/>
        </pc:sldMkLst>
        <pc:spChg chg="mod ord">
          <ac:chgData name="Amber Stohr" userId="ae57622b-9a82-436d-9a76-2cbb74fe80ea" providerId="ADAL" clId="{5CA46A68-257D-4602-B784-21F45B129575}" dt="2021-07-26T20:13:49.730" v="3549" actId="700"/>
          <ac:spMkLst>
            <pc:docMk/>
            <pc:sldMk cId="692622683" sldId="318"/>
            <ac:spMk id="2" creationId="{73AE3534-9930-4621-81BC-AF5CFCC9EC0E}"/>
          </ac:spMkLst>
        </pc:spChg>
        <pc:spChg chg="add del mod">
          <ac:chgData name="Amber Stohr" userId="ae57622b-9a82-436d-9a76-2cbb74fe80ea" providerId="ADAL" clId="{5CA46A68-257D-4602-B784-21F45B129575}" dt="2021-07-27T21:52:04.205" v="7966" actId="478"/>
          <ac:spMkLst>
            <pc:docMk/>
            <pc:sldMk cId="692622683" sldId="318"/>
            <ac:spMk id="3" creationId="{86094204-99E3-455B-91A5-1488E5F77A22}"/>
          </ac:spMkLst>
        </pc:spChg>
        <pc:spChg chg="del mod ord">
          <ac:chgData name="Amber Stohr" userId="ae57622b-9a82-436d-9a76-2cbb74fe80ea" providerId="ADAL" clId="{5CA46A68-257D-4602-B784-21F45B129575}" dt="2021-07-26T20:11:09.032" v="3544" actId="700"/>
          <ac:spMkLst>
            <pc:docMk/>
            <pc:sldMk cId="692622683" sldId="318"/>
            <ac:spMk id="3" creationId="{DB68C125-7F0F-4863-ADB4-05654E07F3A0}"/>
          </ac:spMkLst>
        </pc:spChg>
        <pc:spChg chg="add mod">
          <ac:chgData name="Amber Stohr" userId="ae57622b-9a82-436d-9a76-2cbb74fe80ea" providerId="ADAL" clId="{5CA46A68-257D-4602-B784-21F45B129575}" dt="2021-07-27T21:52:31.763" v="7972" actId="1076"/>
          <ac:spMkLst>
            <pc:docMk/>
            <pc:sldMk cId="692622683" sldId="318"/>
            <ac:spMk id="4" creationId="{C0761145-19B3-489D-8DD6-B7620E060C57}"/>
          </ac:spMkLst>
        </pc:spChg>
        <pc:spChg chg="del">
          <ac:chgData name="Amber Stohr" userId="ae57622b-9a82-436d-9a76-2cbb74fe80ea" providerId="ADAL" clId="{5CA46A68-257D-4602-B784-21F45B129575}" dt="2021-07-26T20:11:09.032" v="3544" actId="700"/>
          <ac:spMkLst>
            <pc:docMk/>
            <pc:sldMk cId="692622683" sldId="318"/>
            <ac:spMk id="4" creationId="{E578F0C5-C0D1-422C-9902-4641833EADE5}"/>
          </ac:spMkLst>
        </pc:spChg>
        <pc:spChg chg="add del mod ord">
          <ac:chgData name="Amber Stohr" userId="ae57622b-9a82-436d-9a76-2cbb74fe80ea" providerId="ADAL" clId="{5CA46A68-257D-4602-B784-21F45B129575}" dt="2021-07-26T20:13:49.730" v="3549" actId="700"/>
          <ac:spMkLst>
            <pc:docMk/>
            <pc:sldMk cId="692622683" sldId="318"/>
            <ac:spMk id="5" creationId="{E01BB349-36B1-40A1-81FA-02467C56E691}"/>
          </ac:spMkLst>
        </pc:spChg>
        <pc:spChg chg="add mod ord">
          <ac:chgData name="Amber Stohr" userId="ae57622b-9a82-436d-9a76-2cbb74fe80ea" providerId="ADAL" clId="{5CA46A68-257D-4602-B784-21F45B129575}" dt="2021-07-26T20:33:20.237" v="3871" actId="20577"/>
          <ac:spMkLst>
            <pc:docMk/>
            <pc:sldMk cId="692622683" sldId="318"/>
            <ac:spMk id="7" creationId="{E2FA7448-F714-46E9-8B84-E5826ADBAFC9}"/>
          </ac:spMkLst>
        </pc:spChg>
        <pc:spChg chg="add del mod ord">
          <ac:chgData name="Amber Stohr" userId="ae57622b-9a82-436d-9a76-2cbb74fe80ea" providerId="ADAL" clId="{5CA46A68-257D-4602-B784-21F45B129575}" dt="2021-07-26T20:33:35.836" v="3873"/>
          <ac:spMkLst>
            <pc:docMk/>
            <pc:sldMk cId="692622683" sldId="318"/>
            <ac:spMk id="8" creationId="{C043B910-5558-4902-A766-623F58797FB4}"/>
          </ac:spMkLst>
        </pc:spChg>
        <pc:graphicFrameChg chg="add mod">
          <ac:chgData name="Amber Stohr" userId="ae57622b-9a82-436d-9a76-2cbb74fe80ea" providerId="ADAL" clId="{5CA46A68-257D-4602-B784-21F45B129575}" dt="2021-07-26T20:13:40.289" v="3548"/>
          <ac:graphicFrameMkLst>
            <pc:docMk/>
            <pc:sldMk cId="692622683" sldId="318"/>
            <ac:graphicFrameMk id="6" creationId="{219BA4F8-1C2B-4437-BAC2-B10BEDD4FD83}"/>
          </ac:graphicFrameMkLst>
        </pc:graphicFrameChg>
        <pc:graphicFrameChg chg="add mod">
          <ac:chgData name="Amber Stohr" userId="ae57622b-9a82-436d-9a76-2cbb74fe80ea" providerId="ADAL" clId="{5CA46A68-257D-4602-B784-21F45B129575}" dt="2021-07-26T20:34:09.476" v="3875"/>
          <ac:graphicFrameMkLst>
            <pc:docMk/>
            <pc:sldMk cId="692622683" sldId="318"/>
            <ac:graphicFrameMk id="9" creationId="{219BA4F8-1C2B-4437-BAC2-B10BEDD4FD83}"/>
          </ac:graphicFrameMkLst>
        </pc:graphicFrameChg>
      </pc:sldChg>
      <pc:sldChg chg="addSp delSp modSp new mod modAnim modNotesTx">
        <pc:chgData name="Amber Stohr" userId="ae57622b-9a82-436d-9a76-2cbb74fe80ea" providerId="ADAL" clId="{5CA46A68-257D-4602-B784-21F45B129575}" dt="2021-07-27T21:53:26.868" v="7974"/>
        <pc:sldMkLst>
          <pc:docMk/>
          <pc:sldMk cId="472818039" sldId="319"/>
        </pc:sldMkLst>
        <pc:spChg chg="mod">
          <ac:chgData name="Amber Stohr" userId="ae57622b-9a82-436d-9a76-2cbb74fe80ea" providerId="ADAL" clId="{5CA46A68-257D-4602-B784-21F45B129575}" dt="2021-07-23T20:43:08.754" v="2522" actId="20577"/>
          <ac:spMkLst>
            <pc:docMk/>
            <pc:sldMk cId="472818039" sldId="319"/>
            <ac:spMk id="2" creationId="{08283151-1B48-4DC4-A496-4B18B49D084A}"/>
          </ac:spMkLst>
        </pc:spChg>
        <pc:spChg chg="mod">
          <ac:chgData name="Amber Stohr" userId="ae57622b-9a82-436d-9a76-2cbb74fe80ea" providerId="ADAL" clId="{5CA46A68-257D-4602-B784-21F45B129575}" dt="2021-07-26T21:17:33.510" v="3920" actId="20577"/>
          <ac:spMkLst>
            <pc:docMk/>
            <pc:sldMk cId="472818039" sldId="319"/>
            <ac:spMk id="3" creationId="{1F064E93-B828-4217-B5AF-73738BEE2C9E}"/>
          </ac:spMkLst>
        </pc:spChg>
        <pc:spChg chg="del mod">
          <ac:chgData name="Amber Stohr" userId="ae57622b-9a82-436d-9a76-2cbb74fe80ea" providerId="ADAL" clId="{5CA46A68-257D-4602-B784-21F45B129575}" dt="2021-07-26T21:18:18.866" v="3922"/>
          <ac:spMkLst>
            <pc:docMk/>
            <pc:sldMk cId="472818039" sldId="319"/>
            <ac:spMk id="4" creationId="{19CBD724-ED5F-4CBA-A3A1-CFA100FED564}"/>
          </ac:spMkLst>
        </pc:spChg>
        <pc:spChg chg="add mod">
          <ac:chgData name="Amber Stohr" userId="ae57622b-9a82-436d-9a76-2cbb74fe80ea" providerId="ADAL" clId="{5CA46A68-257D-4602-B784-21F45B129575}" dt="2021-07-27T21:53:26.868" v="7974"/>
          <ac:spMkLst>
            <pc:docMk/>
            <pc:sldMk cId="472818039" sldId="319"/>
            <ac:spMk id="6" creationId="{73FD6098-EFB0-4117-9B56-73EAF096BCB9}"/>
          </ac:spMkLst>
        </pc:spChg>
        <pc:graphicFrameChg chg="add mod">
          <ac:chgData name="Amber Stohr" userId="ae57622b-9a82-436d-9a76-2cbb74fe80ea" providerId="ADAL" clId="{5CA46A68-257D-4602-B784-21F45B129575}" dt="2021-07-26T21:18:40.124" v="3923" actId="403"/>
          <ac:graphicFrameMkLst>
            <pc:docMk/>
            <pc:sldMk cId="472818039" sldId="319"/>
            <ac:graphicFrameMk id="5" creationId="{D3D2DAC4-C862-4594-8306-60916E2BCA98}"/>
          </ac:graphicFrameMkLst>
        </pc:graphicFrameChg>
      </pc:sldChg>
      <pc:sldChg chg="modSp new mod modNotesTx">
        <pc:chgData name="Amber Stohr" userId="ae57622b-9a82-436d-9a76-2cbb74fe80ea" providerId="ADAL" clId="{5CA46A68-257D-4602-B784-21F45B129575}" dt="2021-07-27T21:39:59.309" v="7597" actId="20577"/>
        <pc:sldMkLst>
          <pc:docMk/>
          <pc:sldMk cId="322090898" sldId="320"/>
        </pc:sldMkLst>
        <pc:spChg chg="mod">
          <ac:chgData name="Amber Stohr" userId="ae57622b-9a82-436d-9a76-2cbb74fe80ea" providerId="ADAL" clId="{5CA46A68-257D-4602-B784-21F45B129575}" dt="2021-07-23T20:45:33.850" v="2577" actId="20577"/>
          <ac:spMkLst>
            <pc:docMk/>
            <pc:sldMk cId="322090898" sldId="320"/>
            <ac:spMk id="2" creationId="{7198020E-25BE-4DF8-8098-A6F18A919BA4}"/>
          </ac:spMkLst>
        </pc:spChg>
        <pc:spChg chg="mod">
          <ac:chgData name="Amber Stohr" userId="ae57622b-9a82-436d-9a76-2cbb74fe80ea" providerId="ADAL" clId="{5CA46A68-257D-4602-B784-21F45B129575}" dt="2021-07-27T14:14:30.654" v="4743" actId="5793"/>
          <ac:spMkLst>
            <pc:docMk/>
            <pc:sldMk cId="322090898" sldId="320"/>
            <ac:spMk id="3" creationId="{C99504DD-F1A7-4233-981A-91895DF37BAC}"/>
          </ac:spMkLst>
        </pc:spChg>
      </pc:sldChg>
      <pc:sldChg chg="addSp modSp new mod modNotesTx">
        <pc:chgData name="Amber Stohr" userId="ae57622b-9a82-436d-9a76-2cbb74fe80ea" providerId="ADAL" clId="{5CA46A68-257D-4602-B784-21F45B129575}" dt="2021-07-27T21:43:46.989" v="7961" actId="20577"/>
        <pc:sldMkLst>
          <pc:docMk/>
          <pc:sldMk cId="2878782838" sldId="321"/>
        </pc:sldMkLst>
        <pc:spChg chg="mod">
          <ac:chgData name="Amber Stohr" userId="ae57622b-9a82-436d-9a76-2cbb74fe80ea" providerId="ADAL" clId="{5CA46A68-257D-4602-B784-21F45B129575}" dt="2021-07-23T20:48:03.438" v="2665" actId="114"/>
          <ac:spMkLst>
            <pc:docMk/>
            <pc:sldMk cId="2878782838" sldId="321"/>
            <ac:spMk id="2" creationId="{7958BEF9-C480-4BC3-9124-C7E54A06525C}"/>
          </ac:spMkLst>
        </pc:spChg>
        <pc:spChg chg="mod">
          <ac:chgData name="Amber Stohr" userId="ae57622b-9a82-436d-9a76-2cbb74fe80ea" providerId="ADAL" clId="{5CA46A68-257D-4602-B784-21F45B129575}" dt="2021-07-27T14:56:20.386" v="5839" actId="27636"/>
          <ac:spMkLst>
            <pc:docMk/>
            <pc:sldMk cId="2878782838" sldId="321"/>
            <ac:spMk id="3" creationId="{D8ACEE00-C4FB-420E-A5E3-A5B75548BC83}"/>
          </ac:spMkLst>
        </pc:spChg>
        <pc:spChg chg="add mod">
          <ac:chgData name="Amber Stohr" userId="ae57622b-9a82-436d-9a76-2cbb74fe80ea" providerId="ADAL" clId="{5CA46A68-257D-4602-B784-21F45B129575}" dt="2021-07-27T14:58:15.961" v="5908" actId="14100"/>
          <ac:spMkLst>
            <pc:docMk/>
            <pc:sldMk cId="2878782838" sldId="321"/>
            <ac:spMk id="4" creationId="{674C5404-8744-4B62-BDCD-567028371A09}"/>
          </ac:spMkLst>
        </pc:spChg>
      </pc:sldChg>
      <pc:sldChg chg="addSp delSp modSp new mod modAnim modNotesTx">
        <pc:chgData name="Amber Stohr" userId="ae57622b-9a82-436d-9a76-2cbb74fe80ea" providerId="ADAL" clId="{5CA46A68-257D-4602-B784-21F45B129575}" dt="2021-07-27T21:54:12.631" v="7979" actId="1076"/>
        <pc:sldMkLst>
          <pc:docMk/>
          <pc:sldMk cId="2141664431" sldId="322"/>
        </pc:sldMkLst>
        <pc:spChg chg="mod">
          <ac:chgData name="Amber Stohr" userId="ae57622b-9a82-436d-9a76-2cbb74fe80ea" providerId="ADAL" clId="{5CA46A68-257D-4602-B784-21F45B129575}" dt="2021-07-27T14:09:11.429" v="4638" actId="20577"/>
          <ac:spMkLst>
            <pc:docMk/>
            <pc:sldMk cId="2141664431" sldId="322"/>
            <ac:spMk id="2" creationId="{6BF22F4D-B238-429F-8A5A-C0DDA110921C}"/>
          </ac:spMkLst>
        </pc:spChg>
        <pc:spChg chg="mod">
          <ac:chgData name="Amber Stohr" userId="ae57622b-9a82-436d-9a76-2cbb74fe80ea" providerId="ADAL" clId="{5CA46A68-257D-4602-B784-21F45B129575}" dt="2021-07-27T14:17:34.518" v="4899" actId="20577"/>
          <ac:spMkLst>
            <pc:docMk/>
            <pc:sldMk cId="2141664431" sldId="322"/>
            <ac:spMk id="3" creationId="{B37763D1-9F55-45C7-8F49-A8CB56852776}"/>
          </ac:spMkLst>
        </pc:spChg>
        <pc:spChg chg="add del mod">
          <ac:chgData name="Amber Stohr" userId="ae57622b-9a82-436d-9a76-2cbb74fe80ea" providerId="ADAL" clId="{5CA46A68-257D-4602-B784-21F45B129575}" dt="2021-07-27T14:31:10.036" v="4937"/>
          <ac:spMkLst>
            <pc:docMk/>
            <pc:sldMk cId="2141664431" sldId="322"/>
            <ac:spMk id="4" creationId="{CC37941E-A81E-45EB-B430-3958779A42DA}"/>
          </ac:spMkLst>
        </pc:spChg>
        <pc:spChg chg="add mod">
          <ac:chgData name="Amber Stohr" userId="ae57622b-9a82-436d-9a76-2cbb74fe80ea" providerId="ADAL" clId="{5CA46A68-257D-4602-B784-21F45B129575}" dt="2021-07-27T21:54:12.631" v="7979" actId="1076"/>
          <ac:spMkLst>
            <pc:docMk/>
            <pc:sldMk cId="2141664431" sldId="322"/>
            <ac:spMk id="5" creationId="{2A5BD77B-A781-4CC0-82BE-AC58E27863AB}"/>
          </ac:spMkLst>
        </pc:spChg>
        <pc:graphicFrameChg chg="add mod">
          <ac:chgData name="Amber Stohr" userId="ae57622b-9a82-436d-9a76-2cbb74fe80ea" providerId="ADAL" clId="{5CA46A68-257D-4602-B784-21F45B129575}" dt="2021-07-27T14:30:29.447" v="4935"/>
          <ac:graphicFrameMkLst>
            <pc:docMk/>
            <pc:sldMk cId="2141664431" sldId="322"/>
            <ac:graphicFrameMk id="5" creationId="{466BE664-2DF7-45FC-B391-1C27EF1DED9E}"/>
          </ac:graphicFrameMkLst>
        </pc:graphicFrameChg>
        <pc:graphicFrameChg chg="add mod">
          <ac:chgData name="Amber Stohr" userId="ae57622b-9a82-436d-9a76-2cbb74fe80ea" providerId="ADAL" clId="{5CA46A68-257D-4602-B784-21F45B129575}" dt="2021-07-27T14:31:10.036" v="4937"/>
          <ac:graphicFrameMkLst>
            <pc:docMk/>
            <pc:sldMk cId="2141664431" sldId="322"/>
            <ac:graphicFrameMk id="6" creationId="{466BE664-2DF7-45FC-B391-1C27EF1DED9E}"/>
          </ac:graphicFrameMkLst>
        </pc:graphicFrameChg>
      </pc:sldChg>
      <pc:sldChg chg="addSp delSp modSp new mod modAnim modNotesTx">
        <pc:chgData name="Amber Stohr" userId="ae57622b-9a82-436d-9a76-2cbb74fe80ea" providerId="ADAL" clId="{5CA46A68-257D-4602-B784-21F45B129575}" dt="2021-07-27T21:55:11.661" v="7982" actId="1076"/>
        <pc:sldMkLst>
          <pc:docMk/>
          <pc:sldMk cId="3001140534" sldId="323"/>
        </pc:sldMkLst>
        <pc:spChg chg="mod">
          <ac:chgData name="Amber Stohr" userId="ae57622b-9a82-436d-9a76-2cbb74fe80ea" providerId="ADAL" clId="{5CA46A68-257D-4602-B784-21F45B129575}" dt="2021-07-27T14:20:33.011" v="4930" actId="20577"/>
          <ac:spMkLst>
            <pc:docMk/>
            <pc:sldMk cId="3001140534" sldId="323"/>
            <ac:spMk id="2" creationId="{5175DF8F-C882-4471-9580-02568E9F3DC2}"/>
          </ac:spMkLst>
        </pc:spChg>
        <pc:spChg chg="mod">
          <ac:chgData name="Amber Stohr" userId="ae57622b-9a82-436d-9a76-2cbb74fe80ea" providerId="ADAL" clId="{5CA46A68-257D-4602-B784-21F45B129575}" dt="2021-07-27T14:20:15.750" v="4928" actId="403"/>
          <ac:spMkLst>
            <pc:docMk/>
            <pc:sldMk cId="3001140534" sldId="323"/>
            <ac:spMk id="3" creationId="{53BA01B7-BB5A-49F2-B194-83C7C1911BA6}"/>
          </ac:spMkLst>
        </pc:spChg>
        <pc:spChg chg="del mod">
          <ac:chgData name="Amber Stohr" userId="ae57622b-9a82-436d-9a76-2cbb74fe80ea" providerId="ADAL" clId="{5CA46A68-257D-4602-B784-21F45B129575}" dt="2021-07-27T14:36:32.477" v="4941"/>
          <ac:spMkLst>
            <pc:docMk/>
            <pc:sldMk cId="3001140534" sldId="323"/>
            <ac:spMk id="4" creationId="{94ED1C8D-7D37-4F9D-BD4B-05B174572F2D}"/>
          </ac:spMkLst>
        </pc:spChg>
        <pc:spChg chg="add mod">
          <ac:chgData name="Amber Stohr" userId="ae57622b-9a82-436d-9a76-2cbb74fe80ea" providerId="ADAL" clId="{5CA46A68-257D-4602-B784-21F45B129575}" dt="2021-07-27T21:55:11.661" v="7982" actId="1076"/>
          <ac:spMkLst>
            <pc:docMk/>
            <pc:sldMk cId="3001140534" sldId="323"/>
            <ac:spMk id="6" creationId="{0E375374-12B3-483F-9452-20AC1CCD281A}"/>
          </ac:spMkLst>
        </pc:spChg>
        <pc:graphicFrameChg chg="add mod">
          <ac:chgData name="Amber Stohr" userId="ae57622b-9a82-436d-9a76-2cbb74fe80ea" providerId="ADAL" clId="{5CA46A68-257D-4602-B784-21F45B129575}" dt="2021-07-27T14:36:32.477" v="4941"/>
          <ac:graphicFrameMkLst>
            <pc:docMk/>
            <pc:sldMk cId="3001140534" sldId="323"/>
            <ac:graphicFrameMk id="5" creationId="{E848F503-F19F-4CB7-A757-FFA8F2F5378E}"/>
          </ac:graphicFrameMkLst>
        </pc:graphicFrameChg>
      </pc:sldChg>
      <pc:sldChg chg="addSp delSp modSp new mod modAnim">
        <pc:chgData name="Amber Stohr" userId="ae57622b-9a82-436d-9a76-2cbb74fe80ea" providerId="ADAL" clId="{5CA46A68-257D-4602-B784-21F45B129575}" dt="2021-07-27T21:55:30.696" v="7984" actId="1076"/>
        <pc:sldMkLst>
          <pc:docMk/>
          <pc:sldMk cId="1029115976" sldId="324"/>
        </pc:sldMkLst>
        <pc:spChg chg="mod">
          <ac:chgData name="Amber Stohr" userId="ae57622b-9a82-436d-9a76-2cbb74fe80ea" providerId="ADAL" clId="{5CA46A68-257D-4602-B784-21F45B129575}" dt="2021-07-27T14:13:18.442" v="4738"/>
          <ac:spMkLst>
            <pc:docMk/>
            <pc:sldMk cId="1029115976" sldId="324"/>
            <ac:spMk id="2" creationId="{D95F6E6B-3941-44DE-863C-56AE2EE87A78}"/>
          </ac:spMkLst>
        </pc:spChg>
        <pc:spChg chg="mod">
          <ac:chgData name="Amber Stohr" userId="ae57622b-9a82-436d-9a76-2cbb74fe80ea" providerId="ADAL" clId="{5CA46A68-257D-4602-B784-21F45B129575}" dt="2021-07-27T16:57:31.720" v="5958" actId="20577"/>
          <ac:spMkLst>
            <pc:docMk/>
            <pc:sldMk cId="1029115976" sldId="324"/>
            <ac:spMk id="3" creationId="{FD9A4D62-A4AA-48FD-8C8D-AF19AE47C3F4}"/>
          </ac:spMkLst>
        </pc:spChg>
        <pc:spChg chg="del mod">
          <ac:chgData name="Amber Stohr" userId="ae57622b-9a82-436d-9a76-2cbb74fe80ea" providerId="ADAL" clId="{5CA46A68-257D-4602-B784-21F45B129575}" dt="2021-07-27T14:41:00.932" v="4945"/>
          <ac:spMkLst>
            <pc:docMk/>
            <pc:sldMk cId="1029115976" sldId="324"/>
            <ac:spMk id="4" creationId="{9E83E0EE-8C62-4AEC-9CFA-28678D000FBC}"/>
          </ac:spMkLst>
        </pc:spChg>
        <pc:spChg chg="add mod">
          <ac:chgData name="Amber Stohr" userId="ae57622b-9a82-436d-9a76-2cbb74fe80ea" providerId="ADAL" clId="{5CA46A68-257D-4602-B784-21F45B129575}" dt="2021-07-27T21:55:30.696" v="7984" actId="1076"/>
          <ac:spMkLst>
            <pc:docMk/>
            <pc:sldMk cId="1029115976" sldId="324"/>
            <ac:spMk id="6" creationId="{1E8C34E3-A494-4FA5-A609-6B636F6A9354}"/>
          </ac:spMkLst>
        </pc:spChg>
        <pc:graphicFrameChg chg="add mod">
          <ac:chgData name="Amber Stohr" userId="ae57622b-9a82-436d-9a76-2cbb74fe80ea" providerId="ADAL" clId="{5CA46A68-257D-4602-B784-21F45B129575}" dt="2021-07-27T14:41:00.932" v="4945"/>
          <ac:graphicFrameMkLst>
            <pc:docMk/>
            <pc:sldMk cId="1029115976" sldId="324"/>
            <ac:graphicFrameMk id="5" creationId="{7E10A210-A688-479B-9EB3-5AF6C5C7E520}"/>
          </ac:graphicFrameMkLst>
        </pc:graphicFrameChg>
      </pc:sldChg>
      <pc:sldChg chg="modSp add mod modAnim">
        <pc:chgData name="Amber Stohr" userId="ae57622b-9a82-436d-9a76-2cbb74fe80ea" providerId="ADAL" clId="{5CA46A68-257D-4602-B784-21F45B129575}" dt="2021-07-27T21:28:34.143" v="6310"/>
        <pc:sldMkLst>
          <pc:docMk/>
          <pc:sldMk cId="138265255" sldId="325"/>
        </pc:sldMkLst>
        <pc:spChg chg="mod">
          <ac:chgData name="Amber Stohr" userId="ae57622b-9a82-436d-9a76-2cbb74fe80ea" providerId="ADAL" clId="{5CA46A68-257D-4602-B784-21F45B129575}" dt="2021-07-26T17:15:52.689" v="3271" actId="20577"/>
          <ac:spMkLst>
            <pc:docMk/>
            <pc:sldMk cId="138265255" sldId="325"/>
            <ac:spMk id="2" creationId="{46BBDB50-B778-4C35-9466-C5DA34A180F3}"/>
          </ac:spMkLst>
        </pc:spChg>
        <pc:spChg chg="mod">
          <ac:chgData name="Amber Stohr" userId="ae57622b-9a82-436d-9a76-2cbb74fe80ea" providerId="ADAL" clId="{5CA46A68-257D-4602-B784-21F45B129575}" dt="2021-07-26T17:29:00.022" v="3399" actId="20577"/>
          <ac:spMkLst>
            <pc:docMk/>
            <pc:sldMk cId="138265255" sldId="325"/>
            <ac:spMk id="3" creationId="{00B3651D-0624-4EC8-9AF2-B5D3A402095C}"/>
          </ac:spMkLst>
        </pc:spChg>
        <pc:spChg chg="mod">
          <ac:chgData name="Amber Stohr" userId="ae57622b-9a82-436d-9a76-2cbb74fe80ea" providerId="ADAL" clId="{5CA46A68-257D-4602-B784-21F45B129575}" dt="2021-07-26T17:18:01.909" v="3335" actId="20577"/>
          <ac:spMkLst>
            <pc:docMk/>
            <pc:sldMk cId="138265255" sldId="325"/>
            <ac:spMk id="4" creationId="{49E5B4CF-77E2-443A-A6FE-461046768EB5}"/>
          </ac:spMkLst>
        </pc:spChg>
        <pc:spChg chg="mod">
          <ac:chgData name="Amber Stohr" userId="ae57622b-9a82-436d-9a76-2cbb74fe80ea" providerId="ADAL" clId="{5CA46A68-257D-4602-B784-21F45B129575}" dt="2021-07-26T17:29:56.119" v="3451" actId="1076"/>
          <ac:spMkLst>
            <pc:docMk/>
            <pc:sldMk cId="138265255" sldId="325"/>
            <ac:spMk id="9" creationId="{FF64A275-2527-41AB-B92C-0286C2027446}"/>
          </ac:spMkLst>
        </pc:spChg>
        <pc:spChg chg="mod">
          <ac:chgData name="Amber Stohr" userId="ae57622b-9a82-436d-9a76-2cbb74fe80ea" providerId="ADAL" clId="{5CA46A68-257D-4602-B784-21F45B129575}" dt="2021-07-26T17:30:54.105" v="3517" actId="1076"/>
          <ac:spMkLst>
            <pc:docMk/>
            <pc:sldMk cId="138265255" sldId="325"/>
            <ac:spMk id="11" creationId="{D43AB786-525A-46A7-8421-1A87D6159B0C}"/>
          </ac:spMkLst>
        </pc:spChg>
        <pc:spChg chg="mod">
          <ac:chgData name="Amber Stohr" userId="ae57622b-9a82-436d-9a76-2cbb74fe80ea" providerId="ADAL" clId="{5CA46A68-257D-4602-B784-21F45B129575}" dt="2021-07-26T17:16:40.652" v="3310" actId="20577"/>
          <ac:spMkLst>
            <pc:docMk/>
            <pc:sldMk cId="138265255" sldId="325"/>
            <ac:spMk id="13" creationId="{CC17689E-AE5F-4741-A0D1-89B280DEF838}"/>
          </ac:spMkLst>
        </pc:spChg>
        <pc:spChg chg="mod">
          <ac:chgData name="Amber Stohr" userId="ae57622b-9a82-436d-9a76-2cbb74fe80ea" providerId="ADAL" clId="{5CA46A68-257D-4602-B784-21F45B129575}" dt="2021-07-26T17:17:01.890" v="3312" actId="1076"/>
          <ac:spMkLst>
            <pc:docMk/>
            <pc:sldMk cId="138265255" sldId="325"/>
            <ac:spMk id="14" creationId="{7EE9CB51-354B-4716-AAC2-E3272AA95314}"/>
          </ac:spMkLst>
        </pc:spChg>
        <pc:grpChg chg="mod">
          <ac:chgData name="Amber Stohr" userId="ae57622b-9a82-436d-9a76-2cbb74fe80ea" providerId="ADAL" clId="{5CA46A68-257D-4602-B784-21F45B129575}" dt="2021-07-26T17:30:49.373" v="3516" actId="14100"/>
          <ac:grpSpMkLst>
            <pc:docMk/>
            <pc:sldMk cId="138265255" sldId="325"/>
            <ac:grpSpMk id="16" creationId="{FC7C46A9-2C13-4532-831F-DF4C321D8591}"/>
          </ac:grpSpMkLst>
        </pc:grpChg>
        <pc:grpChg chg="mod">
          <ac:chgData name="Amber Stohr" userId="ae57622b-9a82-436d-9a76-2cbb74fe80ea" providerId="ADAL" clId="{5CA46A68-257D-4602-B784-21F45B129575}" dt="2021-07-26T17:27:38.234" v="3346" actId="14100"/>
          <ac:grpSpMkLst>
            <pc:docMk/>
            <pc:sldMk cId="138265255" sldId="325"/>
            <ac:grpSpMk id="17" creationId="{D64C9138-B744-4797-A43D-85FC61666462}"/>
          </ac:grpSpMkLst>
        </pc:grpChg>
        <pc:grpChg chg="mod">
          <ac:chgData name="Amber Stohr" userId="ae57622b-9a82-436d-9a76-2cbb74fe80ea" providerId="ADAL" clId="{5CA46A68-257D-4602-B784-21F45B129575}" dt="2021-07-26T17:17:06.839" v="3313" actId="1076"/>
          <ac:grpSpMkLst>
            <pc:docMk/>
            <pc:sldMk cId="138265255" sldId="325"/>
            <ac:grpSpMk id="21" creationId="{EC6326F1-4101-4353-B079-3D00EE85635D}"/>
          </ac:grpSpMkLst>
        </pc:gr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'Drop out'!$F$2</c:f>
              <c:strCache>
                <c:ptCount val="1"/>
                <c:pt idx="0">
                  <c:v>Actual New</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'Drop out'!$E$3:$E$6</c:f>
              <c:strCache>
                <c:ptCount val="4"/>
                <c:pt idx="0">
                  <c:v>FFY2016</c:v>
                </c:pt>
                <c:pt idx="1">
                  <c:v>FFY2017</c:v>
                </c:pt>
                <c:pt idx="2">
                  <c:v>FFY2018</c:v>
                </c:pt>
                <c:pt idx="3">
                  <c:v>FFY2019</c:v>
                </c:pt>
              </c:strCache>
            </c:strRef>
          </c:cat>
          <c:val>
            <c:numRef>
              <c:f>'Drop out'!$F$3:$F$6</c:f>
              <c:numCache>
                <c:formatCode>General</c:formatCode>
                <c:ptCount val="4"/>
                <c:pt idx="0">
                  <c:v>8.94</c:v>
                </c:pt>
                <c:pt idx="1">
                  <c:v>6.83</c:v>
                </c:pt>
                <c:pt idx="2">
                  <c:v>6.17</c:v>
                </c:pt>
                <c:pt idx="3">
                  <c:v>4.6100000000000003</c:v>
                </c:pt>
              </c:numCache>
            </c:numRef>
          </c:val>
          <c:extLst>
            <c:ext xmlns:c16="http://schemas.microsoft.com/office/drawing/2014/chart" uri="{C3380CC4-5D6E-409C-BE32-E72D297353CC}">
              <c16:uniqueId val="{00000000-803A-4FB1-A598-57AE378C856A}"/>
            </c:ext>
          </c:extLst>
        </c:ser>
        <c:dLbls>
          <c:dLblPos val="inEnd"/>
          <c:showLegendKey val="0"/>
          <c:showVal val="1"/>
          <c:showCatName val="0"/>
          <c:showSerName val="0"/>
          <c:showPercent val="0"/>
          <c:showBubbleSize val="0"/>
        </c:dLbls>
        <c:gapWidth val="219"/>
        <c:overlap val="-27"/>
        <c:axId val="1124918480"/>
        <c:axId val="1124919792"/>
      </c:barChart>
      <c:catAx>
        <c:axId val="112491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1124919792"/>
        <c:crosses val="autoZero"/>
        <c:auto val="1"/>
        <c:lblAlgn val="ctr"/>
        <c:lblOffset val="100"/>
        <c:noMultiLvlLbl val="0"/>
      </c:catAx>
      <c:valAx>
        <c:axId val="1124919792"/>
        <c:scaling>
          <c:orientation val="minMax"/>
        </c:scaling>
        <c:delete val="1"/>
        <c:axPos val="l"/>
        <c:numFmt formatCode="General" sourceLinked="1"/>
        <c:majorTickMark val="none"/>
        <c:minorTickMark val="none"/>
        <c:tickLblPos val="nextTo"/>
        <c:crossAx val="11249184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'Drop out'!$F$2</c:f>
              <c:strCache>
                <c:ptCount val="1"/>
                <c:pt idx="0">
                  <c:v>Actual New</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'Drop out'!$E$5:$E$12</c:f>
              <c:strCache>
                <c:ptCount val="8"/>
                <c:pt idx="0">
                  <c:v>FFY2018</c:v>
                </c:pt>
                <c:pt idx="1">
                  <c:v>FFY2019</c:v>
                </c:pt>
                <c:pt idx="2">
                  <c:v>FFY2020</c:v>
                </c:pt>
                <c:pt idx="3">
                  <c:v>FFY2021</c:v>
                </c:pt>
                <c:pt idx="4">
                  <c:v>FFY2022</c:v>
                </c:pt>
                <c:pt idx="5">
                  <c:v>FFY2023</c:v>
                </c:pt>
                <c:pt idx="6">
                  <c:v>FFY2024</c:v>
                </c:pt>
                <c:pt idx="7">
                  <c:v>FFY2025</c:v>
                </c:pt>
              </c:strCache>
            </c:strRef>
          </c:cat>
          <c:val>
            <c:numRef>
              <c:f>'Drop out'!$F$5:$F$12</c:f>
              <c:numCache>
                <c:formatCode>General</c:formatCode>
                <c:ptCount val="8"/>
                <c:pt idx="0">
                  <c:v>6.17</c:v>
                </c:pt>
                <c:pt idx="1">
                  <c:v>4.6100000000000003</c:v>
                </c:pt>
              </c:numCache>
            </c:numRef>
          </c:val>
          <c:extLst>
            <c:ext xmlns:c16="http://schemas.microsoft.com/office/drawing/2014/chart" uri="{C3380CC4-5D6E-409C-BE32-E72D297353CC}">
              <c16:uniqueId val="{00000000-4D62-40AB-AB04-3B81C62B42DF}"/>
            </c:ext>
          </c:extLst>
        </c:ser>
        <c:ser>
          <c:idx val="1"/>
          <c:order val="1"/>
          <c:tx>
            <c:strRef>
              <c:f>'Drop out'!$G$2</c:f>
              <c:strCache>
                <c:ptCount val="1"/>
                <c:pt idx="0">
                  <c:v>Proposed 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A7253F"/>
                </a:solidFill>
                <a:prstDash val="sysDot"/>
              </a:ln>
              <a:effectLst/>
            </c:spPr>
            <c:trendlineType val="linear"/>
            <c:dispRSqr val="0"/>
            <c:dispEq val="0"/>
          </c:trendline>
          <c:cat>
            <c:strRef>
              <c:f>'Drop out'!$E$5:$E$12</c:f>
              <c:strCache>
                <c:ptCount val="8"/>
                <c:pt idx="0">
                  <c:v>FFY2018</c:v>
                </c:pt>
                <c:pt idx="1">
                  <c:v>FFY2019</c:v>
                </c:pt>
                <c:pt idx="2">
                  <c:v>FFY2020</c:v>
                </c:pt>
                <c:pt idx="3">
                  <c:v>FFY2021</c:v>
                </c:pt>
                <c:pt idx="4">
                  <c:v>FFY2022</c:v>
                </c:pt>
                <c:pt idx="5">
                  <c:v>FFY2023</c:v>
                </c:pt>
                <c:pt idx="6">
                  <c:v>FFY2024</c:v>
                </c:pt>
                <c:pt idx="7">
                  <c:v>FFY2025</c:v>
                </c:pt>
              </c:strCache>
            </c:strRef>
          </c:cat>
          <c:val>
            <c:numRef>
              <c:f>'Drop out'!$G$5:$G$12</c:f>
              <c:numCache>
                <c:formatCode>General</c:formatCode>
                <c:ptCount val="8"/>
                <c:pt idx="2">
                  <c:v>5.67</c:v>
                </c:pt>
                <c:pt idx="3">
                  <c:v>5.17</c:v>
                </c:pt>
                <c:pt idx="4">
                  <c:v>4.67</c:v>
                </c:pt>
                <c:pt idx="5">
                  <c:v>4.17</c:v>
                </c:pt>
                <c:pt idx="6">
                  <c:v>3.67</c:v>
                </c:pt>
                <c:pt idx="7">
                  <c:v>3.17</c:v>
                </c:pt>
              </c:numCache>
            </c:numRef>
          </c:val>
          <c:extLst>
            <c:ext xmlns:c16="http://schemas.microsoft.com/office/drawing/2014/chart" uri="{C3380CC4-5D6E-409C-BE32-E72D297353CC}">
              <c16:uniqueId val="{00000002-4D62-40AB-AB04-3B81C62B42DF}"/>
            </c:ext>
          </c:extLst>
        </c:ser>
        <c:dLbls>
          <c:dLblPos val="inEnd"/>
          <c:showLegendKey val="0"/>
          <c:showVal val="1"/>
          <c:showCatName val="0"/>
          <c:showSerName val="0"/>
          <c:showPercent val="0"/>
          <c:showBubbleSize val="0"/>
        </c:dLbls>
        <c:gapWidth val="51"/>
        <c:overlap val="100"/>
        <c:axId val="1299220216"/>
        <c:axId val="1299225136"/>
      </c:barChart>
      <c:catAx>
        <c:axId val="1299220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1299225136"/>
        <c:crosses val="autoZero"/>
        <c:auto val="1"/>
        <c:lblAlgn val="ctr"/>
        <c:lblOffset val="100"/>
        <c:noMultiLvlLbl val="0"/>
      </c:catAx>
      <c:valAx>
        <c:axId val="1299225136"/>
        <c:scaling>
          <c:orientation val="minMax"/>
          <c:max val="10"/>
        </c:scaling>
        <c:delete val="1"/>
        <c:axPos val="l"/>
        <c:numFmt formatCode="General" sourceLinked="1"/>
        <c:majorTickMark val="none"/>
        <c:minorTickMark val="none"/>
        <c:tickLblPos val="nextTo"/>
        <c:crossAx val="129922021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 14'!$B$3</c:f>
              <c:strCache>
                <c:ptCount val="1"/>
                <c:pt idx="0">
                  <c:v>Actual 14A</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407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 14'!$A$4:$A$13</c:f>
              <c:strCache>
                <c:ptCount val="10"/>
                <c:pt idx="0">
                  <c:v>FFY2016</c:v>
                </c:pt>
                <c:pt idx="1">
                  <c:v>FFY2017</c:v>
                </c:pt>
                <c:pt idx="2">
                  <c:v>FFY2018</c:v>
                </c:pt>
                <c:pt idx="3">
                  <c:v>FFY2019</c:v>
                </c:pt>
                <c:pt idx="4">
                  <c:v>FFY2020</c:v>
                </c:pt>
                <c:pt idx="5">
                  <c:v>FFY2021</c:v>
                </c:pt>
                <c:pt idx="6">
                  <c:v>FFY2022</c:v>
                </c:pt>
                <c:pt idx="7">
                  <c:v>FFY2023</c:v>
                </c:pt>
                <c:pt idx="8">
                  <c:v>FFY2024</c:v>
                </c:pt>
                <c:pt idx="9">
                  <c:v>FFY2025</c:v>
                </c:pt>
              </c:strCache>
            </c:strRef>
          </c:cat>
          <c:val>
            <c:numRef>
              <c:f>'Ind 14'!$B$4:$B$13</c:f>
              <c:numCache>
                <c:formatCode>0.00</c:formatCode>
                <c:ptCount val="10"/>
                <c:pt idx="0">
                  <c:v>19.22</c:v>
                </c:pt>
                <c:pt idx="1">
                  <c:v>16.420000000000002</c:v>
                </c:pt>
                <c:pt idx="2">
                  <c:v>18.03</c:v>
                </c:pt>
                <c:pt idx="3">
                  <c:v>19.86</c:v>
                </c:pt>
              </c:numCache>
            </c:numRef>
          </c:val>
          <c:extLst>
            <c:ext xmlns:c16="http://schemas.microsoft.com/office/drawing/2014/chart" uri="{C3380CC4-5D6E-409C-BE32-E72D297353CC}">
              <c16:uniqueId val="{00000000-A9B9-4749-8A28-0BCAB4A21DBB}"/>
            </c:ext>
          </c:extLst>
        </c:ser>
        <c:ser>
          <c:idx val="1"/>
          <c:order val="1"/>
          <c:tx>
            <c:strRef>
              <c:f>'Ind 14'!$C$3</c:f>
              <c:strCache>
                <c:ptCount val="1"/>
                <c:pt idx="0">
                  <c:v>Proposed 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 14'!$A$4:$A$13</c:f>
              <c:strCache>
                <c:ptCount val="10"/>
                <c:pt idx="0">
                  <c:v>FFY2016</c:v>
                </c:pt>
                <c:pt idx="1">
                  <c:v>FFY2017</c:v>
                </c:pt>
                <c:pt idx="2">
                  <c:v>FFY2018</c:v>
                </c:pt>
                <c:pt idx="3">
                  <c:v>FFY2019</c:v>
                </c:pt>
                <c:pt idx="4">
                  <c:v>FFY2020</c:v>
                </c:pt>
                <c:pt idx="5">
                  <c:v>FFY2021</c:v>
                </c:pt>
                <c:pt idx="6">
                  <c:v>FFY2022</c:v>
                </c:pt>
                <c:pt idx="7">
                  <c:v>FFY2023</c:v>
                </c:pt>
                <c:pt idx="8">
                  <c:v>FFY2024</c:v>
                </c:pt>
                <c:pt idx="9">
                  <c:v>FFY2025</c:v>
                </c:pt>
              </c:strCache>
            </c:strRef>
          </c:cat>
          <c:val>
            <c:numRef>
              <c:f>'Ind 14'!$C$4:$C$13</c:f>
              <c:numCache>
                <c:formatCode>0.00</c:formatCode>
                <c:ptCount val="10"/>
                <c:pt idx="0">
                  <c:v>18</c:v>
                </c:pt>
                <c:pt idx="1">
                  <c:v>19</c:v>
                </c:pt>
                <c:pt idx="2">
                  <c:v>20</c:v>
                </c:pt>
                <c:pt idx="3">
                  <c:v>21</c:v>
                </c:pt>
                <c:pt idx="4">
                  <c:v>19.03</c:v>
                </c:pt>
                <c:pt idx="5">
                  <c:v>20.03</c:v>
                </c:pt>
                <c:pt idx="6">
                  <c:v>21.03</c:v>
                </c:pt>
                <c:pt idx="7">
                  <c:v>22.03</c:v>
                </c:pt>
                <c:pt idx="8">
                  <c:v>23.03</c:v>
                </c:pt>
                <c:pt idx="9">
                  <c:v>24.03</c:v>
                </c:pt>
              </c:numCache>
            </c:numRef>
          </c:val>
          <c:extLst>
            <c:ext xmlns:c16="http://schemas.microsoft.com/office/drawing/2014/chart" uri="{C3380CC4-5D6E-409C-BE32-E72D297353CC}">
              <c16:uniqueId val="{00000001-A9B9-4749-8A28-0BCAB4A21DBB}"/>
            </c:ext>
          </c:extLst>
        </c:ser>
        <c:dLbls>
          <c:dLblPos val="outEnd"/>
          <c:showLegendKey val="0"/>
          <c:showVal val="1"/>
          <c:showCatName val="0"/>
          <c:showSerName val="0"/>
          <c:showPercent val="0"/>
          <c:showBubbleSize val="0"/>
        </c:dLbls>
        <c:gapWidth val="54"/>
        <c:overlap val="-42"/>
        <c:axId val="344092976"/>
        <c:axId val="344093632"/>
      </c:barChart>
      <c:catAx>
        <c:axId val="34409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344093632"/>
        <c:crosses val="autoZero"/>
        <c:auto val="1"/>
        <c:lblAlgn val="ctr"/>
        <c:lblOffset val="100"/>
        <c:noMultiLvlLbl val="0"/>
      </c:catAx>
      <c:valAx>
        <c:axId val="344093632"/>
        <c:scaling>
          <c:orientation val="minMax"/>
        </c:scaling>
        <c:delete val="1"/>
        <c:axPos val="l"/>
        <c:numFmt formatCode="0.00" sourceLinked="1"/>
        <c:majorTickMark val="none"/>
        <c:minorTickMark val="none"/>
        <c:tickLblPos val="nextTo"/>
        <c:crossAx val="34409297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 14'!$E$3</c:f>
              <c:strCache>
                <c:ptCount val="1"/>
                <c:pt idx="0">
                  <c:v>Actual 14B</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00407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 14'!$D$4:$D$13</c:f>
              <c:strCache>
                <c:ptCount val="10"/>
                <c:pt idx="0">
                  <c:v>FFY2016</c:v>
                </c:pt>
                <c:pt idx="1">
                  <c:v>FFY2017</c:v>
                </c:pt>
                <c:pt idx="2">
                  <c:v>FFY2018</c:v>
                </c:pt>
                <c:pt idx="3">
                  <c:v>FFY2019</c:v>
                </c:pt>
                <c:pt idx="4">
                  <c:v>FFY2020</c:v>
                </c:pt>
                <c:pt idx="5">
                  <c:v>FFY2021</c:v>
                </c:pt>
                <c:pt idx="6">
                  <c:v>FFY2022</c:v>
                </c:pt>
                <c:pt idx="7">
                  <c:v>FFY2023</c:v>
                </c:pt>
                <c:pt idx="8">
                  <c:v>FFY2024</c:v>
                </c:pt>
                <c:pt idx="9">
                  <c:v>FFY2025</c:v>
                </c:pt>
              </c:strCache>
            </c:strRef>
          </c:cat>
          <c:val>
            <c:numRef>
              <c:f>'Ind 14'!$E$4:$E$13</c:f>
              <c:numCache>
                <c:formatCode>0.00</c:formatCode>
                <c:ptCount val="10"/>
                <c:pt idx="0">
                  <c:v>58.88</c:v>
                </c:pt>
                <c:pt idx="1">
                  <c:v>58.62</c:v>
                </c:pt>
                <c:pt idx="2">
                  <c:v>45.69</c:v>
                </c:pt>
                <c:pt idx="3">
                  <c:v>44.97</c:v>
                </c:pt>
              </c:numCache>
            </c:numRef>
          </c:val>
          <c:extLst>
            <c:ext xmlns:c16="http://schemas.microsoft.com/office/drawing/2014/chart" uri="{C3380CC4-5D6E-409C-BE32-E72D297353CC}">
              <c16:uniqueId val="{00000000-7B1F-4F4D-8E81-3241D326E4E6}"/>
            </c:ext>
          </c:extLst>
        </c:ser>
        <c:ser>
          <c:idx val="1"/>
          <c:order val="1"/>
          <c:tx>
            <c:strRef>
              <c:f>'Ind 14'!$F$3</c:f>
              <c:strCache>
                <c:ptCount val="1"/>
                <c:pt idx="0">
                  <c:v>Proposed 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 14'!$D$4:$D$13</c:f>
              <c:strCache>
                <c:ptCount val="10"/>
                <c:pt idx="0">
                  <c:v>FFY2016</c:v>
                </c:pt>
                <c:pt idx="1">
                  <c:v>FFY2017</c:v>
                </c:pt>
                <c:pt idx="2">
                  <c:v>FFY2018</c:v>
                </c:pt>
                <c:pt idx="3">
                  <c:v>FFY2019</c:v>
                </c:pt>
                <c:pt idx="4">
                  <c:v>FFY2020</c:v>
                </c:pt>
                <c:pt idx="5">
                  <c:v>FFY2021</c:v>
                </c:pt>
                <c:pt idx="6">
                  <c:v>FFY2022</c:v>
                </c:pt>
                <c:pt idx="7">
                  <c:v>FFY2023</c:v>
                </c:pt>
                <c:pt idx="8">
                  <c:v>FFY2024</c:v>
                </c:pt>
                <c:pt idx="9">
                  <c:v>FFY2025</c:v>
                </c:pt>
              </c:strCache>
            </c:strRef>
          </c:cat>
          <c:val>
            <c:numRef>
              <c:f>'Ind 14'!$F$4:$F$13</c:f>
              <c:numCache>
                <c:formatCode>0.00</c:formatCode>
                <c:ptCount val="10"/>
                <c:pt idx="0">
                  <c:v>52</c:v>
                </c:pt>
                <c:pt idx="1">
                  <c:v>53</c:v>
                </c:pt>
                <c:pt idx="2">
                  <c:v>54</c:v>
                </c:pt>
                <c:pt idx="3">
                  <c:v>55</c:v>
                </c:pt>
                <c:pt idx="4">
                  <c:v>47.69</c:v>
                </c:pt>
                <c:pt idx="5">
                  <c:v>49.69</c:v>
                </c:pt>
                <c:pt idx="6">
                  <c:v>51.69</c:v>
                </c:pt>
                <c:pt idx="7">
                  <c:v>53.69</c:v>
                </c:pt>
                <c:pt idx="8">
                  <c:v>55.69</c:v>
                </c:pt>
                <c:pt idx="9">
                  <c:v>57.69</c:v>
                </c:pt>
              </c:numCache>
            </c:numRef>
          </c:val>
          <c:extLst>
            <c:ext xmlns:c16="http://schemas.microsoft.com/office/drawing/2014/chart" uri="{C3380CC4-5D6E-409C-BE32-E72D297353CC}">
              <c16:uniqueId val="{00000001-7B1F-4F4D-8E81-3241D326E4E6}"/>
            </c:ext>
          </c:extLst>
        </c:ser>
        <c:dLbls>
          <c:showLegendKey val="0"/>
          <c:showVal val="0"/>
          <c:showCatName val="0"/>
          <c:showSerName val="0"/>
          <c:showPercent val="0"/>
          <c:showBubbleSize val="0"/>
        </c:dLbls>
        <c:gapWidth val="54"/>
        <c:overlap val="-42"/>
        <c:axId val="900369112"/>
        <c:axId val="900375672"/>
      </c:barChart>
      <c:catAx>
        <c:axId val="900369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900375672"/>
        <c:crosses val="autoZero"/>
        <c:auto val="1"/>
        <c:lblAlgn val="ctr"/>
        <c:lblOffset val="100"/>
        <c:noMultiLvlLbl val="0"/>
      </c:catAx>
      <c:valAx>
        <c:axId val="900375672"/>
        <c:scaling>
          <c:orientation val="minMax"/>
        </c:scaling>
        <c:delete val="1"/>
        <c:axPos val="l"/>
        <c:numFmt formatCode="0.00" sourceLinked="1"/>
        <c:majorTickMark val="none"/>
        <c:minorTickMark val="none"/>
        <c:tickLblPos val="nextTo"/>
        <c:crossAx val="9003691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 14'!$H$3</c:f>
              <c:strCache>
                <c:ptCount val="1"/>
                <c:pt idx="0">
                  <c:v>Actual 14C</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rgbClr val="00407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 14'!$G$4:$G$13</c:f>
              <c:strCache>
                <c:ptCount val="10"/>
                <c:pt idx="0">
                  <c:v>FFY2016</c:v>
                </c:pt>
                <c:pt idx="1">
                  <c:v>FFY2017</c:v>
                </c:pt>
                <c:pt idx="2">
                  <c:v>FFY2018</c:v>
                </c:pt>
                <c:pt idx="3">
                  <c:v>FFY2019</c:v>
                </c:pt>
                <c:pt idx="4">
                  <c:v>FFY2020</c:v>
                </c:pt>
                <c:pt idx="5">
                  <c:v>FFY2021</c:v>
                </c:pt>
                <c:pt idx="6">
                  <c:v>FFY2022</c:v>
                </c:pt>
                <c:pt idx="7">
                  <c:v>FFY2023</c:v>
                </c:pt>
                <c:pt idx="8">
                  <c:v>FFY2024</c:v>
                </c:pt>
                <c:pt idx="9">
                  <c:v>FFY2025</c:v>
                </c:pt>
              </c:strCache>
            </c:strRef>
          </c:cat>
          <c:val>
            <c:numRef>
              <c:f>'Ind 14'!$H$4:$H$13</c:f>
              <c:numCache>
                <c:formatCode>0.00</c:formatCode>
                <c:ptCount val="10"/>
                <c:pt idx="0">
                  <c:v>69.09</c:v>
                </c:pt>
                <c:pt idx="1">
                  <c:v>69.31</c:v>
                </c:pt>
                <c:pt idx="2">
                  <c:v>70.510000000000005</c:v>
                </c:pt>
                <c:pt idx="3">
                  <c:v>68.42</c:v>
                </c:pt>
              </c:numCache>
            </c:numRef>
          </c:val>
          <c:extLst>
            <c:ext xmlns:c16="http://schemas.microsoft.com/office/drawing/2014/chart" uri="{C3380CC4-5D6E-409C-BE32-E72D297353CC}">
              <c16:uniqueId val="{00000000-B62E-493B-AEA8-3023E2CA331C}"/>
            </c:ext>
          </c:extLst>
        </c:ser>
        <c:ser>
          <c:idx val="1"/>
          <c:order val="1"/>
          <c:tx>
            <c:strRef>
              <c:f>'Ind 14'!$I$3</c:f>
              <c:strCache>
                <c:ptCount val="1"/>
                <c:pt idx="0">
                  <c:v>Proposed 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 14'!$G$4:$G$13</c:f>
              <c:strCache>
                <c:ptCount val="10"/>
                <c:pt idx="0">
                  <c:v>FFY2016</c:v>
                </c:pt>
                <c:pt idx="1">
                  <c:v>FFY2017</c:v>
                </c:pt>
                <c:pt idx="2">
                  <c:v>FFY2018</c:v>
                </c:pt>
                <c:pt idx="3">
                  <c:v>FFY2019</c:v>
                </c:pt>
                <c:pt idx="4">
                  <c:v>FFY2020</c:v>
                </c:pt>
                <c:pt idx="5">
                  <c:v>FFY2021</c:v>
                </c:pt>
                <c:pt idx="6">
                  <c:v>FFY2022</c:v>
                </c:pt>
                <c:pt idx="7">
                  <c:v>FFY2023</c:v>
                </c:pt>
                <c:pt idx="8">
                  <c:v>FFY2024</c:v>
                </c:pt>
                <c:pt idx="9">
                  <c:v>FFY2025</c:v>
                </c:pt>
              </c:strCache>
            </c:strRef>
          </c:cat>
          <c:val>
            <c:numRef>
              <c:f>'Ind 14'!$I$4:$I$13</c:f>
              <c:numCache>
                <c:formatCode>0.00</c:formatCode>
                <c:ptCount val="10"/>
                <c:pt idx="0">
                  <c:v>67</c:v>
                </c:pt>
                <c:pt idx="1">
                  <c:v>68</c:v>
                </c:pt>
                <c:pt idx="2">
                  <c:v>69</c:v>
                </c:pt>
                <c:pt idx="3">
                  <c:v>70</c:v>
                </c:pt>
                <c:pt idx="4">
                  <c:v>71.010000000000005</c:v>
                </c:pt>
                <c:pt idx="5">
                  <c:v>71.510000000000005</c:v>
                </c:pt>
                <c:pt idx="6">
                  <c:v>72.010000000000005</c:v>
                </c:pt>
                <c:pt idx="7">
                  <c:v>72.510000000000005</c:v>
                </c:pt>
                <c:pt idx="8">
                  <c:v>73.010000000000005</c:v>
                </c:pt>
                <c:pt idx="9">
                  <c:v>73.510000000000005</c:v>
                </c:pt>
              </c:numCache>
            </c:numRef>
          </c:val>
          <c:extLst>
            <c:ext xmlns:c16="http://schemas.microsoft.com/office/drawing/2014/chart" uri="{C3380CC4-5D6E-409C-BE32-E72D297353CC}">
              <c16:uniqueId val="{00000001-B62E-493B-AEA8-3023E2CA331C}"/>
            </c:ext>
          </c:extLst>
        </c:ser>
        <c:dLbls>
          <c:showLegendKey val="0"/>
          <c:showVal val="0"/>
          <c:showCatName val="0"/>
          <c:showSerName val="0"/>
          <c:showPercent val="0"/>
          <c:showBubbleSize val="0"/>
        </c:dLbls>
        <c:gapWidth val="54"/>
        <c:overlap val="-42"/>
        <c:axId val="1171031280"/>
        <c:axId val="1171034560"/>
      </c:barChart>
      <c:catAx>
        <c:axId val="1171031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1171034560"/>
        <c:crosses val="autoZero"/>
        <c:auto val="1"/>
        <c:lblAlgn val="ctr"/>
        <c:lblOffset val="100"/>
        <c:noMultiLvlLbl val="0"/>
      </c:catAx>
      <c:valAx>
        <c:axId val="1171034560"/>
        <c:scaling>
          <c:orientation val="minMax"/>
        </c:scaling>
        <c:delete val="1"/>
        <c:axPos val="l"/>
        <c:numFmt formatCode="0.00" sourceLinked="1"/>
        <c:majorTickMark val="none"/>
        <c:minorTickMark val="none"/>
        <c:tickLblPos val="nextTo"/>
        <c:crossAx val="11710312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004071"/>
              </a:solidFill>
              <a:ln w="19050">
                <a:solidFill>
                  <a:schemeClr val="lt1"/>
                </a:solidFill>
              </a:ln>
              <a:effectLst/>
            </c:spPr>
            <c:extLst>
              <c:ext xmlns:c16="http://schemas.microsoft.com/office/drawing/2014/chart" uri="{C3380CC4-5D6E-409C-BE32-E72D297353CC}">
                <c16:uniqueId val="{00000001-FAEA-41C3-ADC7-C6B261A74CB7}"/>
              </c:ext>
            </c:extLst>
          </c:dPt>
          <c:dPt>
            <c:idx val="1"/>
            <c:bubble3D val="0"/>
            <c:spPr>
              <a:noFill/>
              <a:ln w="19050">
                <a:solidFill>
                  <a:schemeClr val="lt1"/>
                </a:solidFill>
              </a:ln>
              <a:effectLst/>
            </c:spPr>
            <c:extLst>
              <c:ext xmlns:c16="http://schemas.microsoft.com/office/drawing/2014/chart" uri="{C3380CC4-5D6E-409C-BE32-E72D297353CC}">
                <c16:uniqueId val="{00000003-FAEA-41C3-ADC7-C6B261A74CB7}"/>
              </c:ext>
            </c:extLst>
          </c:dPt>
          <c:dPt>
            <c:idx val="2"/>
            <c:bubble3D val="0"/>
            <c:spPr>
              <a:noFill/>
              <a:ln w="19050">
                <a:solidFill>
                  <a:schemeClr val="lt1"/>
                </a:solidFill>
              </a:ln>
              <a:effectLst/>
            </c:spPr>
            <c:extLst>
              <c:ext xmlns:c16="http://schemas.microsoft.com/office/drawing/2014/chart" uri="{C3380CC4-5D6E-409C-BE32-E72D297353CC}">
                <c16:uniqueId val="{00000005-FAEA-41C3-ADC7-C6B261A74CB7}"/>
              </c:ext>
            </c:extLst>
          </c:dPt>
          <c:dPt>
            <c:idx val="3"/>
            <c:bubble3D val="0"/>
            <c:spPr>
              <a:noFill/>
              <a:ln w="19050">
                <a:solidFill>
                  <a:schemeClr val="lt1"/>
                </a:solidFill>
              </a:ln>
              <a:effectLst/>
            </c:spPr>
            <c:extLst>
              <c:ext xmlns:c16="http://schemas.microsoft.com/office/drawing/2014/chart" uri="{C3380CC4-5D6E-409C-BE32-E72D297353CC}">
                <c16:uniqueId val="{00000007-FAEA-41C3-ADC7-C6B261A74CB7}"/>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FAEA-41C3-ADC7-C6B261A74CB7}"/>
                </c:ext>
              </c:extLst>
            </c:dLbl>
            <c:dLbl>
              <c:idx val="1"/>
              <c:delete val="1"/>
              <c:extLst>
                <c:ext xmlns:c15="http://schemas.microsoft.com/office/drawing/2012/chart" uri="{CE6537A1-D6FC-4f65-9D91-7224C49458BB}"/>
                <c:ext xmlns:c16="http://schemas.microsoft.com/office/drawing/2014/chart" uri="{C3380CC4-5D6E-409C-BE32-E72D297353CC}">
                  <c16:uniqueId val="{00000003-FAEA-41C3-ADC7-C6B261A74CB7}"/>
                </c:ext>
              </c:extLst>
            </c:dLbl>
            <c:dLbl>
              <c:idx val="2"/>
              <c:delete val="1"/>
              <c:extLst>
                <c:ext xmlns:c15="http://schemas.microsoft.com/office/drawing/2012/chart" uri="{CE6537A1-D6FC-4f65-9D91-7224C49458BB}"/>
                <c:ext xmlns:c16="http://schemas.microsoft.com/office/drawing/2014/chart" uri="{C3380CC4-5D6E-409C-BE32-E72D297353CC}">
                  <c16:uniqueId val="{00000005-FAEA-41C3-ADC7-C6B261A74CB7}"/>
                </c:ext>
              </c:extLst>
            </c:dLbl>
            <c:dLbl>
              <c:idx val="3"/>
              <c:delete val="1"/>
              <c:extLst>
                <c:ext xmlns:c15="http://schemas.microsoft.com/office/drawing/2012/chart" uri="{CE6537A1-D6FC-4f65-9D91-7224C49458BB}"/>
                <c:ext xmlns:c16="http://schemas.microsoft.com/office/drawing/2014/chart" uri="{C3380CC4-5D6E-409C-BE32-E72D297353CC}">
                  <c16:uniqueId val="{00000007-FAEA-41C3-ADC7-C6B261A74CB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Sheet1!$A$3:$A$6</c:f>
              <c:strCache>
                <c:ptCount val="4"/>
                <c:pt idx="0">
                  <c:v>Graduated with regular high school diploma</c:v>
                </c:pt>
                <c:pt idx="1">
                  <c:v>Graduated with alternate diploma or certificate</c:v>
                </c:pt>
                <c:pt idx="2">
                  <c:v>Dropped out</c:v>
                </c:pt>
                <c:pt idx="3">
                  <c:v>Reached maximum age (21)</c:v>
                </c:pt>
              </c:strCache>
            </c:strRef>
          </c:cat>
          <c:val>
            <c:numRef>
              <c:f>Sheet1!$B$3:$B$6</c:f>
              <c:numCache>
                <c:formatCode>0%</c:formatCode>
                <c:ptCount val="4"/>
                <c:pt idx="0">
                  <c:v>0.84</c:v>
                </c:pt>
                <c:pt idx="1">
                  <c:v>0.1</c:v>
                </c:pt>
                <c:pt idx="2" formatCode="0.0%">
                  <c:v>4.5999999999999999E-2</c:v>
                </c:pt>
                <c:pt idx="3">
                  <c:v>0.01</c:v>
                </c:pt>
              </c:numCache>
            </c:numRef>
          </c:val>
          <c:extLst>
            <c:ext xmlns:c16="http://schemas.microsoft.com/office/drawing/2014/chart" uri="{C3380CC4-5D6E-409C-BE32-E72D297353CC}">
              <c16:uniqueId val="{00000008-FAEA-41C3-ADC7-C6B261A74CB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004071"/>
              </a:solidFill>
              <a:ln w="19050">
                <a:solidFill>
                  <a:schemeClr val="lt1"/>
                </a:solidFill>
              </a:ln>
              <a:effectLst/>
            </c:spPr>
            <c:extLst>
              <c:ext xmlns:c16="http://schemas.microsoft.com/office/drawing/2014/chart" uri="{C3380CC4-5D6E-409C-BE32-E72D297353CC}">
                <c16:uniqueId val="{00000001-FAEA-41C3-ADC7-C6B261A74CB7}"/>
              </c:ext>
            </c:extLst>
          </c:dPt>
          <c:dPt>
            <c:idx val="1"/>
            <c:bubble3D val="0"/>
            <c:spPr>
              <a:solidFill>
                <a:srgbClr val="D1D3D4"/>
              </a:solidFill>
              <a:ln w="19050">
                <a:solidFill>
                  <a:schemeClr val="lt1"/>
                </a:solidFill>
              </a:ln>
              <a:effectLst/>
            </c:spPr>
            <c:extLst>
              <c:ext xmlns:c16="http://schemas.microsoft.com/office/drawing/2014/chart" uri="{C3380CC4-5D6E-409C-BE32-E72D297353CC}">
                <c16:uniqueId val="{00000003-FAEA-41C3-ADC7-C6B261A74CB7}"/>
              </c:ext>
            </c:extLst>
          </c:dPt>
          <c:dPt>
            <c:idx val="2"/>
            <c:bubble3D val="0"/>
            <c:spPr>
              <a:noFill/>
              <a:ln w="19050">
                <a:solidFill>
                  <a:schemeClr val="lt1"/>
                </a:solidFill>
              </a:ln>
              <a:effectLst/>
            </c:spPr>
            <c:extLst>
              <c:ext xmlns:c16="http://schemas.microsoft.com/office/drawing/2014/chart" uri="{C3380CC4-5D6E-409C-BE32-E72D297353CC}">
                <c16:uniqueId val="{00000005-FAEA-41C3-ADC7-C6B261A74CB7}"/>
              </c:ext>
            </c:extLst>
          </c:dPt>
          <c:dPt>
            <c:idx val="3"/>
            <c:bubble3D val="0"/>
            <c:spPr>
              <a:noFill/>
              <a:ln w="19050">
                <a:solidFill>
                  <a:schemeClr val="lt1"/>
                </a:solidFill>
              </a:ln>
              <a:effectLst/>
            </c:spPr>
            <c:extLst>
              <c:ext xmlns:c16="http://schemas.microsoft.com/office/drawing/2014/chart" uri="{C3380CC4-5D6E-409C-BE32-E72D297353CC}">
                <c16:uniqueId val="{00000007-FAEA-41C3-ADC7-C6B261A74CB7}"/>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FAEA-41C3-ADC7-C6B261A74CB7}"/>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FAEA-41C3-ADC7-C6B261A74CB7}"/>
                </c:ext>
              </c:extLst>
            </c:dLbl>
            <c:dLbl>
              <c:idx val="2"/>
              <c:delete val="1"/>
              <c:extLst>
                <c:ext xmlns:c15="http://schemas.microsoft.com/office/drawing/2012/chart" uri="{CE6537A1-D6FC-4f65-9D91-7224C49458BB}"/>
                <c:ext xmlns:c16="http://schemas.microsoft.com/office/drawing/2014/chart" uri="{C3380CC4-5D6E-409C-BE32-E72D297353CC}">
                  <c16:uniqueId val="{00000005-FAEA-41C3-ADC7-C6B261A74CB7}"/>
                </c:ext>
              </c:extLst>
            </c:dLbl>
            <c:dLbl>
              <c:idx val="3"/>
              <c:delete val="1"/>
              <c:extLst>
                <c:ext xmlns:c15="http://schemas.microsoft.com/office/drawing/2012/chart" uri="{CE6537A1-D6FC-4f65-9D91-7224C49458BB}"/>
                <c:ext xmlns:c16="http://schemas.microsoft.com/office/drawing/2014/chart" uri="{C3380CC4-5D6E-409C-BE32-E72D297353CC}">
                  <c16:uniqueId val="{00000007-FAEA-41C3-ADC7-C6B261A74CB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Sheet1!$A$3:$A$6</c:f>
              <c:strCache>
                <c:ptCount val="4"/>
                <c:pt idx="0">
                  <c:v>Graduated with regular high school diploma</c:v>
                </c:pt>
                <c:pt idx="1">
                  <c:v>Graduated with alternate diploma or certificate</c:v>
                </c:pt>
                <c:pt idx="2">
                  <c:v>Dropped out</c:v>
                </c:pt>
                <c:pt idx="3">
                  <c:v>Reached maximum age (21)</c:v>
                </c:pt>
              </c:strCache>
            </c:strRef>
          </c:cat>
          <c:val>
            <c:numRef>
              <c:f>Sheet1!$B$3:$B$6</c:f>
              <c:numCache>
                <c:formatCode>0%</c:formatCode>
                <c:ptCount val="4"/>
                <c:pt idx="0">
                  <c:v>0.84</c:v>
                </c:pt>
                <c:pt idx="1">
                  <c:v>0.1</c:v>
                </c:pt>
                <c:pt idx="2" formatCode="0.0%">
                  <c:v>4.5999999999999999E-2</c:v>
                </c:pt>
                <c:pt idx="3">
                  <c:v>0.01</c:v>
                </c:pt>
              </c:numCache>
            </c:numRef>
          </c:val>
          <c:extLst>
            <c:ext xmlns:c16="http://schemas.microsoft.com/office/drawing/2014/chart" uri="{C3380CC4-5D6E-409C-BE32-E72D297353CC}">
              <c16:uniqueId val="{00000008-FAEA-41C3-ADC7-C6B261A74CB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004071"/>
              </a:solidFill>
              <a:ln w="19050">
                <a:solidFill>
                  <a:schemeClr val="lt1"/>
                </a:solidFill>
              </a:ln>
              <a:effectLst/>
            </c:spPr>
            <c:extLst>
              <c:ext xmlns:c16="http://schemas.microsoft.com/office/drawing/2014/chart" uri="{C3380CC4-5D6E-409C-BE32-E72D297353CC}">
                <c16:uniqueId val="{00000001-FAEA-41C3-ADC7-C6B261A74CB7}"/>
              </c:ext>
            </c:extLst>
          </c:dPt>
          <c:dPt>
            <c:idx val="1"/>
            <c:bubble3D val="0"/>
            <c:spPr>
              <a:solidFill>
                <a:srgbClr val="D1D3D4"/>
              </a:solidFill>
              <a:ln w="19050">
                <a:solidFill>
                  <a:schemeClr val="lt1"/>
                </a:solidFill>
              </a:ln>
              <a:effectLst/>
            </c:spPr>
            <c:extLst>
              <c:ext xmlns:c16="http://schemas.microsoft.com/office/drawing/2014/chart" uri="{C3380CC4-5D6E-409C-BE32-E72D297353CC}">
                <c16:uniqueId val="{00000003-FAEA-41C3-ADC7-C6B261A74CB7}"/>
              </c:ext>
            </c:extLst>
          </c:dPt>
          <c:dPt>
            <c:idx val="2"/>
            <c:bubble3D val="0"/>
            <c:spPr>
              <a:solidFill>
                <a:srgbClr val="D3B257"/>
              </a:solidFill>
              <a:ln w="19050">
                <a:solidFill>
                  <a:schemeClr val="lt1"/>
                </a:solidFill>
              </a:ln>
              <a:effectLst/>
            </c:spPr>
            <c:extLst>
              <c:ext xmlns:c16="http://schemas.microsoft.com/office/drawing/2014/chart" uri="{C3380CC4-5D6E-409C-BE32-E72D297353CC}">
                <c16:uniqueId val="{00000005-FAEA-41C3-ADC7-C6B261A74CB7}"/>
              </c:ext>
            </c:extLst>
          </c:dPt>
          <c:dPt>
            <c:idx val="3"/>
            <c:bubble3D val="0"/>
            <c:spPr>
              <a:noFill/>
              <a:ln w="19050">
                <a:solidFill>
                  <a:schemeClr val="lt1"/>
                </a:solidFill>
              </a:ln>
              <a:effectLst/>
            </c:spPr>
            <c:extLst>
              <c:ext xmlns:c16="http://schemas.microsoft.com/office/drawing/2014/chart" uri="{C3380CC4-5D6E-409C-BE32-E72D297353CC}">
                <c16:uniqueId val="{00000007-FAEA-41C3-ADC7-C6B261A74CB7}"/>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FAEA-41C3-ADC7-C6B261A74CB7}"/>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FAEA-41C3-ADC7-C6B261A74CB7}"/>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FAEA-41C3-ADC7-C6B261A74CB7}"/>
                </c:ext>
              </c:extLst>
            </c:dLbl>
            <c:dLbl>
              <c:idx val="3"/>
              <c:delete val="1"/>
              <c:extLst>
                <c:ext xmlns:c15="http://schemas.microsoft.com/office/drawing/2012/chart" uri="{CE6537A1-D6FC-4f65-9D91-7224C49458BB}"/>
                <c:ext xmlns:c16="http://schemas.microsoft.com/office/drawing/2014/chart" uri="{C3380CC4-5D6E-409C-BE32-E72D297353CC}">
                  <c16:uniqueId val="{00000007-FAEA-41C3-ADC7-C6B261A74CB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Sheet1!$A$3:$A$6</c:f>
              <c:strCache>
                <c:ptCount val="4"/>
                <c:pt idx="0">
                  <c:v>Graduated with regular high school diploma</c:v>
                </c:pt>
                <c:pt idx="1">
                  <c:v>Graduated with alternate diploma or certificate</c:v>
                </c:pt>
                <c:pt idx="2">
                  <c:v>Dropped out</c:v>
                </c:pt>
                <c:pt idx="3">
                  <c:v>Reached maximum age (21)</c:v>
                </c:pt>
              </c:strCache>
            </c:strRef>
          </c:cat>
          <c:val>
            <c:numRef>
              <c:f>Sheet1!$B$3:$B$6</c:f>
              <c:numCache>
                <c:formatCode>0%</c:formatCode>
                <c:ptCount val="4"/>
                <c:pt idx="0">
                  <c:v>0.84</c:v>
                </c:pt>
                <c:pt idx="1">
                  <c:v>0.1</c:v>
                </c:pt>
                <c:pt idx="2" formatCode="0.0%">
                  <c:v>4.5999999999999999E-2</c:v>
                </c:pt>
                <c:pt idx="3">
                  <c:v>0.01</c:v>
                </c:pt>
              </c:numCache>
            </c:numRef>
          </c:val>
          <c:extLst>
            <c:ext xmlns:c16="http://schemas.microsoft.com/office/drawing/2014/chart" uri="{C3380CC4-5D6E-409C-BE32-E72D297353CC}">
              <c16:uniqueId val="{00000008-FAEA-41C3-ADC7-C6B261A74CB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004071"/>
              </a:solidFill>
              <a:ln w="19050">
                <a:solidFill>
                  <a:schemeClr val="lt1"/>
                </a:solidFill>
              </a:ln>
              <a:effectLst/>
            </c:spPr>
            <c:extLst>
              <c:ext xmlns:c16="http://schemas.microsoft.com/office/drawing/2014/chart" uri="{C3380CC4-5D6E-409C-BE32-E72D297353CC}">
                <c16:uniqueId val="{00000001-FAEA-41C3-ADC7-C6B261A74CB7}"/>
              </c:ext>
            </c:extLst>
          </c:dPt>
          <c:dPt>
            <c:idx val="1"/>
            <c:bubble3D val="0"/>
            <c:spPr>
              <a:solidFill>
                <a:srgbClr val="D1D3D4"/>
              </a:solidFill>
              <a:ln w="19050">
                <a:solidFill>
                  <a:schemeClr val="lt1"/>
                </a:solidFill>
              </a:ln>
              <a:effectLst/>
            </c:spPr>
            <c:extLst>
              <c:ext xmlns:c16="http://schemas.microsoft.com/office/drawing/2014/chart" uri="{C3380CC4-5D6E-409C-BE32-E72D297353CC}">
                <c16:uniqueId val="{00000003-FAEA-41C3-ADC7-C6B261A74CB7}"/>
              </c:ext>
            </c:extLst>
          </c:dPt>
          <c:dPt>
            <c:idx val="2"/>
            <c:bubble3D val="0"/>
            <c:spPr>
              <a:solidFill>
                <a:srgbClr val="D3B257"/>
              </a:solidFill>
              <a:ln w="19050">
                <a:solidFill>
                  <a:schemeClr val="lt1"/>
                </a:solidFill>
              </a:ln>
              <a:effectLst/>
            </c:spPr>
            <c:extLst>
              <c:ext xmlns:c16="http://schemas.microsoft.com/office/drawing/2014/chart" uri="{C3380CC4-5D6E-409C-BE32-E72D297353CC}">
                <c16:uniqueId val="{00000005-FAEA-41C3-ADC7-C6B261A74CB7}"/>
              </c:ext>
            </c:extLst>
          </c:dPt>
          <c:dPt>
            <c:idx val="3"/>
            <c:bubble3D val="0"/>
            <c:spPr>
              <a:solidFill>
                <a:srgbClr val="A7253F"/>
              </a:solidFill>
              <a:ln w="19050">
                <a:solidFill>
                  <a:schemeClr val="lt1"/>
                </a:solidFill>
              </a:ln>
              <a:effectLst/>
            </c:spPr>
            <c:extLst>
              <c:ext xmlns:c16="http://schemas.microsoft.com/office/drawing/2014/chart" uri="{C3380CC4-5D6E-409C-BE32-E72D297353CC}">
                <c16:uniqueId val="{00000007-FAEA-41C3-ADC7-C6B261A74CB7}"/>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FAEA-41C3-ADC7-C6B261A74CB7}"/>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FAEA-41C3-ADC7-C6B261A74CB7}"/>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FAEA-41C3-ADC7-C6B261A74CB7}"/>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FAEA-41C3-ADC7-C6B261A74CB7}"/>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Sheet1!$A$3:$A$6</c:f>
              <c:strCache>
                <c:ptCount val="4"/>
                <c:pt idx="0">
                  <c:v>Graduated with regular high school diploma</c:v>
                </c:pt>
                <c:pt idx="1">
                  <c:v>Graduated with alternate diploma or certificate</c:v>
                </c:pt>
                <c:pt idx="2">
                  <c:v>Dropped out</c:v>
                </c:pt>
                <c:pt idx="3">
                  <c:v>Reached maximum age (21)</c:v>
                </c:pt>
              </c:strCache>
            </c:strRef>
          </c:cat>
          <c:val>
            <c:numRef>
              <c:f>Sheet1!$B$3:$B$6</c:f>
              <c:numCache>
                <c:formatCode>0%</c:formatCode>
                <c:ptCount val="4"/>
                <c:pt idx="0">
                  <c:v>0.84</c:v>
                </c:pt>
                <c:pt idx="1">
                  <c:v>0.1</c:v>
                </c:pt>
                <c:pt idx="2" formatCode="0.0%">
                  <c:v>4.5999999999999999E-2</c:v>
                </c:pt>
                <c:pt idx="3">
                  <c:v>0.01</c:v>
                </c:pt>
              </c:numCache>
            </c:numRef>
          </c:val>
          <c:extLst>
            <c:ext xmlns:c16="http://schemas.microsoft.com/office/drawing/2014/chart" uri="{C3380CC4-5D6E-409C-BE32-E72D297353CC}">
              <c16:uniqueId val="{00000008-FAEA-41C3-ADC7-C6B261A74CB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084798527642631E-2"/>
          <c:y val="1.8068064357699282E-2"/>
          <c:w val="0.96183040294471478"/>
          <c:h val="0.90994694423922096"/>
        </c:manualLayout>
      </c:layout>
      <c:barChart>
        <c:barDir val="col"/>
        <c:grouping val="clustered"/>
        <c:varyColors val="0"/>
        <c:ser>
          <c:idx val="0"/>
          <c:order val="0"/>
          <c:tx>
            <c:strRef>
              <c:f>Sheet2!$B$2</c:f>
              <c:strCache>
                <c:ptCount val="1"/>
                <c:pt idx="0">
                  <c:v>Actual Old</c:v>
                </c:pt>
              </c:strCache>
            </c:strRef>
          </c:tx>
          <c:spPr>
            <a:solidFill>
              <a:srgbClr val="A7253F"/>
            </a:solidFill>
            <a:ln>
              <a:solidFill>
                <a:srgbClr val="A7253F"/>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A7253F"/>
                </a:solidFill>
                <a:prstDash val="sysDot"/>
              </a:ln>
              <a:effectLst/>
            </c:spPr>
            <c:trendlineType val="linear"/>
            <c:dispRSqr val="0"/>
            <c:dispEq val="0"/>
          </c:trendline>
          <c:cat>
            <c:strRef>
              <c:f>Sheet2!$A$3:$A$6</c:f>
              <c:strCache>
                <c:ptCount val="4"/>
                <c:pt idx="0">
                  <c:v>FFY2016</c:v>
                </c:pt>
                <c:pt idx="1">
                  <c:v>FFY2017</c:v>
                </c:pt>
                <c:pt idx="2">
                  <c:v>FFY2018</c:v>
                </c:pt>
                <c:pt idx="3">
                  <c:v>FFY2019</c:v>
                </c:pt>
              </c:strCache>
            </c:strRef>
          </c:cat>
          <c:val>
            <c:numRef>
              <c:f>Sheet2!$B$3:$B$6</c:f>
              <c:numCache>
                <c:formatCode>0.00</c:formatCode>
                <c:ptCount val="4"/>
                <c:pt idx="0" formatCode="General">
                  <c:v>76.849999999999994</c:v>
                </c:pt>
                <c:pt idx="1">
                  <c:v>75.680000000000007</c:v>
                </c:pt>
                <c:pt idx="2">
                  <c:v>76.86</c:v>
                </c:pt>
                <c:pt idx="3">
                  <c:v>78.7</c:v>
                </c:pt>
              </c:numCache>
            </c:numRef>
          </c:val>
          <c:extLst>
            <c:ext xmlns:c16="http://schemas.microsoft.com/office/drawing/2014/chart" uri="{C3380CC4-5D6E-409C-BE32-E72D297353CC}">
              <c16:uniqueId val="{00000001-0F67-47C1-8D33-7CB10B3EE972}"/>
            </c:ext>
          </c:extLst>
        </c:ser>
        <c:ser>
          <c:idx val="1"/>
          <c:order val="1"/>
          <c:tx>
            <c:strRef>
              <c:f>Sheet2!$C$2</c:f>
              <c:strCache>
                <c:ptCount val="1"/>
                <c:pt idx="0">
                  <c:v>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Sheet2!$A$3:$A$6</c:f>
              <c:strCache>
                <c:ptCount val="4"/>
                <c:pt idx="0">
                  <c:v>FFY2016</c:v>
                </c:pt>
                <c:pt idx="1">
                  <c:v>FFY2017</c:v>
                </c:pt>
                <c:pt idx="2">
                  <c:v>FFY2018</c:v>
                </c:pt>
                <c:pt idx="3">
                  <c:v>FFY2019</c:v>
                </c:pt>
              </c:strCache>
            </c:strRef>
          </c:cat>
          <c:val>
            <c:numRef>
              <c:f>Sheet2!$C$3:$C$6</c:f>
              <c:numCache>
                <c:formatCode>0.00</c:formatCode>
                <c:ptCount val="4"/>
                <c:pt idx="0" formatCode="General">
                  <c:v>74.260000000000005</c:v>
                </c:pt>
                <c:pt idx="1">
                  <c:v>78.2</c:v>
                </c:pt>
                <c:pt idx="2">
                  <c:v>79.5</c:v>
                </c:pt>
                <c:pt idx="3">
                  <c:v>80.8</c:v>
                </c:pt>
              </c:numCache>
            </c:numRef>
          </c:val>
          <c:extLst>
            <c:ext xmlns:c16="http://schemas.microsoft.com/office/drawing/2014/chart" uri="{C3380CC4-5D6E-409C-BE32-E72D297353CC}">
              <c16:uniqueId val="{00000002-0F67-47C1-8D33-7CB10B3EE972}"/>
            </c:ext>
          </c:extLst>
        </c:ser>
        <c:dLbls>
          <c:dLblPos val="inEnd"/>
          <c:showLegendKey val="0"/>
          <c:showVal val="1"/>
          <c:showCatName val="0"/>
          <c:showSerName val="0"/>
          <c:showPercent val="0"/>
          <c:showBubbleSize val="0"/>
        </c:dLbls>
        <c:gapWidth val="44"/>
        <c:overlap val="-27"/>
        <c:axId val="344096256"/>
        <c:axId val="344089368"/>
      </c:barChart>
      <c:catAx>
        <c:axId val="344096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344089368"/>
        <c:crosses val="autoZero"/>
        <c:auto val="1"/>
        <c:lblAlgn val="ctr"/>
        <c:lblOffset val="100"/>
        <c:noMultiLvlLbl val="0"/>
      </c:catAx>
      <c:valAx>
        <c:axId val="344089368"/>
        <c:scaling>
          <c:orientation val="minMax"/>
          <c:max val="100"/>
        </c:scaling>
        <c:delete val="1"/>
        <c:axPos val="l"/>
        <c:numFmt formatCode="General" sourceLinked="1"/>
        <c:majorTickMark val="none"/>
        <c:minorTickMark val="none"/>
        <c:tickLblPos val="nextTo"/>
        <c:crossAx val="34409625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159589367621091E-2"/>
          <c:y val="0"/>
          <c:w val="0.96168082126475785"/>
          <c:h val="0.92932837383057176"/>
        </c:manualLayout>
      </c:layout>
      <c:barChart>
        <c:barDir val="col"/>
        <c:grouping val="clustered"/>
        <c:varyColors val="0"/>
        <c:ser>
          <c:idx val="0"/>
          <c:order val="0"/>
          <c:tx>
            <c:strRef>
              <c:f>Sheet2!$F$2</c:f>
              <c:strCache>
                <c:ptCount val="1"/>
                <c:pt idx="0">
                  <c:v>Actual New</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A7253F"/>
                </a:solidFill>
                <a:prstDash val="sysDot"/>
              </a:ln>
              <a:effectLst/>
            </c:spPr>
            <c:trendlineType val="linear"/>
            <c:dispRSqr val="0"/>
            <c:dispEq val="0"/>
          </c:trendline>
          <c:cat>
            <c:strRef>
              <c:f>Sheet2!$E$3:$E$6</c:f>
              <c:strCache>
                <c:ptCount val="4"/>
                <c:pt idx="0">
                  <c:v>FFY2016</c:v>
                </c:pt>
                <c:pt idx="1">
                  <c:v>FFY2017</c:v>
                </c:pt>
                <c:pt idx="2">
                  <c:v>FFY2018</c:v>
                </c:pt>
                <c:pt idx="3">
                  <c:v>FFY2019</c:v>
                </c:pt>
              </c:strCache>
            </c:strRef>
          </c:cat>
          <c:val>
            <c:numRef>
              <c:f>Sheet2!$F$3:$F$6</c:f>
              <c:numCache>
                <c:formatCode>General</c:formatCode>
                <c:ptCount val="4"/>
                <c:pt idx="0">
                  <c:v>79.86</c:v>
                </c:pt>
                <c:pt idx="1">
                  <c:v>82.49</c:v>
                </c:pt>
                <c:pt idx="2">
                  <c:v>83.21</c:v>
                </c:pt>
                <c:pt idx="3">
                  <c:v>83.97</c:v>
                </c:pt>
              </c:numCache>
            </c:numRef>
          </c:val>
          <c:extLst>
            <c:ext xmlns:c16="http://schemas.microsoft.com/office/drawing/2014/chart" uri="{C3380CC4-5D6E-409C-BE32-E72D297353CC}">
              <c16:uniqueId val="{00000001-3E1F-4783-A2D7-3480684A8FFB}"/>
            </c:ext>
          </c:extLst>
        </c:ser>
        <c:dLbls>
          <c:dLblPos val="inEnd"/>
          <c:showLegendKey val="0"/>
          <c:showVal val="1"/>
          <c:showCatName val="0"/>
          <c:showSerName val="0"/>
          <c:showPercent val="0"/>
          <c:showBubbleSize val="0"/>
        </c:dLbls>
        <c:gapWidth val="219"/>
        <c:overlap val="-27"/>
        <c:axId val="1179338448"/>
        <c:axId val="1179340416"/>
      </c:barChart>
      <c:catAx>
        <c:axId val="1179338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1179340416"/>
        <c:crosses val="autoZero"/>
        <c:auto val="1"/>
        <c:lblAlgn val="ctr"/>
        <c:lblOffset val="100"/>
        <c:noMultiLvlLbl val="0"/>
      </c:catAx>
      <c:valAx>
        <c:axId val="1179340416"/>
        <c:scaling>
          <c:orientation val="minMax"/>
          <c:max val="100"/>
        </c:scaling>
        <c:delete val="1"/>
        <c:axPos val="l"/>
        <c:numFmt formatCode="General" sourceLinked="1"/>
        <c:majorTickMark val="none"/>
        <c:minorTickMark val="none"/>
        <c:tickLblPos val="nextTo"/>
        <c:crossAx val="11793384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470330529044471E-2"/>
          <c:y val="0.10302415160474838"/>
          <c:w val="0.94905933894191108"/>
          <c:h val="0.81078406031912142"/>
        </c:manualLayout>
      </c:layout>
      <c:barChart>
        <c:barDir val="col"/>
        <c:grouping val="clustered"/>
        <c:varyColors val="0"/>
        <c:ser>
          <c:idx val="0"/>
          <c:order val="0"/>
          <c:tx>
            <c:strRef>
              <c:f>Sheet2!$F$2</c:f>
              <c:strCache>
                <c:ptCount val="1"/>
                <c:pt idx="0">
                  <c:v>Actual New</c:v>
                </c:pt>
              </c:strCache>
            </c:strRef>
          </c:tx>
          <c:spPr>
            <a:solidFill>
              <a:srgbClr val="004071"/>
            </a:solidFill>
            <a:ln>
              <a:solidFill>
                <a:srgbClr val="00407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Sheet2!$E$5:$E$12</c:f>
              <c:strCache>
                <c:ptCount val="8"/>
                <c:pt idx="0">
                  <c:v>FFY2018</c:v>
                </c:pt>
                <c:pt idx="1">
                  <c:v>FFY2019</c:v>
                </c:pt>
                <c:pt idx="2">
                  <c:v>FFY2020</c:v>
                </c:pt>
                <c:pt idx="3">
                  <c:v>FFY2021</c:v>
                </c:pt>
                <c:pt idx="4">
                  <c:v>FFY2022</c:v>
                </c:pt>
                <c:pt idx="5">
                  <c:v>FFY2023</c:v>
                </c:pt>
                <c:pt idx="6">
                  <c:v>FFY2024</c:v>
                </c:pt>
                <c:pt idx="7">
                  <c:v>FFY2025</c:v>
                </c:pt>
              </c:strCache>
            </c:strRef>
          </c:cat>
          <c:val>
            <c:numRef>
              <c:f>Sheet2!$F$5:$F$12</c:f>
              <c:numCache>
                <c:formatCode>General</c:formatCode>
                <c:ptCount val="8"/>
                <c:pt idx="0">
                  <c:v>83.21</c:v>
                </c:pt>
                <c:pt idx="1">
                  <c:v>83.97</c:v>
                </c:pt>
              </c:numCache>
            </c:numRef>
          </c:val>
          <c:extLst>
            <c:ext xmlns:c16="http://schemas.microsoft.com/office/drawing/2014/chart" uri="{C3380CC4-5D6E-409C-BE32-E72D297353CC}">
              <c16:uniqueId val="{00000000-691D-4617-9106-E7E3F9246033}"/>
            </c:ext>
          </c:extLst>
        </c:ser>
        <c:ser>
          <c:idx val="1"/>
          <c:order val="1"/>
          <c:tx>
            <c:strRef>
              <c:f>Sheet2!$G$2</c:f>
              <c:strCache>
                <c:ptCount val="1"/>
                <c:pt idx="0">
                  <c:v>Proposed 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A7253F"/>
                </a:solidFill>
                <a:prstDash val="sysDot"/>
              </a:ln>
              <a:effectLst/>
            </c:spPr>
            <c:trendlineType val="linear"/>
            <c:dispRSqr val="0"/>
            <c:dispEq val="0"/>
          </c:trendline>
          <c:cat>
            <c:strRef>
              <c:f>Sheet2!$E$5:$E$12</c:f>
              <c:strCache>
                <c:ptCount val="8"/>
                <c:pt idx="0">
                  <c:v>FFY2018</c:v>
                </c:pt>
                <c:pt idx="1">
                  <c:v>FFY2019</c:v>
                </c:pt>
                <c:pt idx="2">
                  <c:v>FFY2020</c:v>
                </c:pt>
                <c:pt idx="3">
                  <c:v>FFY2021</c:v>
                </c:pt>
                <c:pt idx="4">
                  <c:v>FFY2022</c:v>
                </c:pt>
                <c:pt idx="5">
                  <c:v>FFY2023</c:v>
                </c:pt>
                <c:pt idx="6">
                  <c:v>FFY2024</c:v>
                </c:pt>
                <c:pt idx="7">
                  <c:v>FFY2025</c:v>
                </c:pt>
              </c:strCache>
            </c:strRef>
          </c:cat>
          <c:val>
            <c:numRef>
              <c:f>Sheet2!$G$5:$G$12</c:f>
              <c:numCache>
                <c:formatCode>General</c:formatCode>
                <c:ptCount val="8"/>
                <c:pt idx="2">
                  <c:v>83.71</c:v>
                </c:pt>
                <c:pt idx="3">
                  <c:v>84.21</c:v>
                </c:pt>
                <c:pt idx="4">
                  <c:v>84.71</c:v>
                </c:pt>
                <c:pt idx="5">
                  <c:v>85.21</c:v>
                </c:pt>
                <c:pt idx="6">
                  <c:v>85.71</c:v>
                </c:pt>
                <c:pt idx="7">
                  <c:v>86.21</c:v>
                </c:pt>
              </c:numCache>
            </c:numRef>
          </c:val>
          <c:extLst>
            <c:ext xmlns:c16="http://schemas.microsoft.com/office/drawing/2014/chart" uri="{C3380CC4-5D6E-409C-BE32-E72D297353CC}">
              <c16:uniqueId val="{00000002-691D-4617-9106-E7E3F9246033}"/>
            </c:ext>
          </c:extLst>
        </c:ser>
        <c:dLbls>
          <c:dLblPos val="inEnd"/>
          <c:showLegendKey val="0"/>
          <c:showVal val="1"/>
          <c:showCatName val="0"/>
          <c:showSerName val="0"/>
          <c:showPercent val="0"/>
          <c:showBubbleSize val="0"/>
        </c:dLbls>
        <c:gapWidth val="51"/>
        <c:overlap val="100"/>
        <c:axId val="671563040"/>
        <c:axId val="671560416"/>
      </c:barChart>
      <c:catAx>
        <c:axId val="671563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671560416"/>
        <c:crosses val="autoZero"/>
        <c:auto val="1"/>
        <c:lblAlgn val="ctr"/>
        <c:lblOffset val="100"/>
        <c:noMultiLvlLbl val="0"/>
      </c:catAx>
      <c:valAx>
        <c:axId val="671560416"/>
        <c:scaling>
          <c:orientation val="minMax"/>
          <c:max val="100"/>
        </c:scaling>
        <c:delete val="1"/>
        <c:axPos val="l"/>
        <c:numFmt formatCode="General" sourceLinked="1"/>
        <c:majorTickMark val="none"/>
        <c:minorTickMark val="none"/>
        <c:tickLblPos val="nextTo"/>
        <c:crossAx val="6715630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'Drop out'!$B$2</c:f>
              <c:strCache>
                <c:ptCount val="1"/>
                <c:pt idx="0">
                  <c:v>Actual Old</c:v>
                </c:pt>
              </c:strCache>
            </c:strRef>
          </c:tx>
          <c:spPr>
            <a:solidFill>
              <a:srgbClr val="A7253F"/>
            </a:solidFill>
            <a:ln>
              <a:solidFill>
                <a:srgbClr val="A7253F"/>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A7253F"/>
                </a:solidFill>
                <a:prstDash val="sysDot"/>
              </a:ln>
              <a:effectLst/>
            </c:spPr>
            <c:trendlineType val="linear"/>
            <c:dispRSqr val="0"/>
            <c:dispEq val="0"/>
          </c:trendline>
          <c:cat>
            <c:strRef>
              <c:f>'Drop out'!$A$3:$A$6</c:f>
              <c:strCache>
                <c:ptCount val="4"/>
                <c:pt idx="0">
                  <c:v>FFY2016</c:v>
                </c:pt>
                <c:pt idx="1">
                  <c:v>FFY2017</c:v>
                </c:pt>
                <c:pt idx="2">
                  <c:v>FFY2018</c:v>
                </c:pt>
                <c:pt idx="3">
                  <c:v>FFY2019</c:v>
                </c:pt>
              </c:strCache>
            </c:strRef>
          </c:cat>
          <c:val>
            <c:numRef>
              <c:f>'Drop out'!$B$3:$B$6</c:f>
              <c:numCache>
                <c:formatCode>General</c:formatCode>
                <c:ptCount val="4"/>
                <c:pt idx="0">
                  <c:v>1.1599999999999999</c:v>
                </c:pt>
                <c:pt idx="1">
                  <c:v>0.99</c:v>
                </c:pt>
                <c:pt idx="2">
                  <c:v>0.87</c:v>
                </c:pt>
                <c:pt idx="3">
                  <c:v>0.73</c:v>
                </c:pt>
              </c:numCache>
            </c:numRef>
          </c:val>
          <c:extLst>
            <c:ext xmlns:c16="http://schemas.microsoft.com/office/drawing/2014/chart" uri="{C3380CC4-5D6E-409C-BE32-E72D297353CC}">
              <c16:uniqueId val="{00000001-5610-489E-92C5-5B3F9C2106DC}"/>
            </c:ext>
          </c:extLst>
        </c:ser>
        <c:ser>
          <c:idx val="1"/>
          <c:order val="1"/>
          <c:tx>
            <c:strRef>
              <c:f>'Drop out'!$C$2</c:f>
              <c:strCache>
                <c:ptCount val="1"/>
                <c:pt idx="0">
                  <c:v>Target</c:v>
                </c:pt>
              </c:strCache>
            </c:strRef>
          </c:tx>
          <c:spPr>
            <a:solidFill>
              <a:srgbClr val="D1D3D4"/>
            </a:solidFill>
            <a:ln>
              <a:solidFill>
                <a:srgbClr val="D1D3D4"/>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ysClr val="windowText" lastClr="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'Drop out'!$A$3:$A$6</c:f>
              <c:strCache>
                <c:ptCount val="4"/>
                <c:pt idx="0">
                  <c:v>FFY2016</c:v>
                </c:pt>
                <c:pt idx="1">
                  <c:v>FFY2017</c:v>
                </c:pt>
                <c:pt idx="2">
                  <c:v>FFY2018</c:v>
                </c:pt>
                <c:pt idx="3">
                  <c:v>FFY2019</c:v>
                </c:pt>
              </c:strCache>
            </c:strRef>
          </c:cat>
          <c:val>
            <c:numRef>
              <c:f>'Drop out'!$C$3:$C$6</c:f>
              <c:numCache>
                <c:formatCode>0.00</c:formatCode>
                <c:ptCount val="4"/>
                <c:pt idx="0">
                  <c:v>2.25</c:v>
                </c:pt>
                <c:pt idx="1">
                  <c:v>2.25</c:v>
                </c:pt>
                <c:pt idx="2">
                  <c:v>2</c:v>
                </c:pt>
                <c:pt idx="3">
                  <c:v>1.75</c:v>
                </c:pt>
              </c:numCache>
            </c:numRef>
          </c:val>
          <c:extLst>
            <c:ext xmlns:c16="http://schemas.microsoft.com/office/drawing/2014/chart" uri="{C3380CC4-5D6E-409C-BE32-E72D297353CC}">
              <c16:uniqueId val="{00000002-5610-489E-92C5-5B3F9C2106DC}"/>
            </c:ext>
          </c:extLst>
        </c:ser>
        <c:dLbls>
          <c:dLblPos val="inEnd"/>
          <c:showLegendKey val="0"/>
          <c:showVal val="1"/>
          <c:showCatName val="0"/>
          <c:showSerName val="0"/>
          <c:showPercent val="0"/>
          <c:showBubbleSize val="0"/>
        </c:dLbls>
        <c:gapWidth val="121"/>
        <c:overlap val="-27"/>
        <c:axId val="905084736"/>
        <c:axId val="905083424"/>
      </c:barChart>
      <c:catAx>
        <c:axId val="905084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n-US"/>
          </a:p>
        </c:txPr>
        <c:crossAx val="905083424"/>
        <c:crosses val="autoZero"/>
        <c:auto val="1"/>
        <c:lblAlgn val="ctr"/>
        <c:lblOffset val="100"/>
        <c:noMultiLvlLbl val="0"/>
      </c:catAx>
      <c:valAx>
        <c:axId val="905083424"/>
        <c:scaling>
          <c:orientation val="minMax"/>
          <c:max val="10"/>
        </c:scaling>
        <c:delete val="1"/>
        <c:axPos val="l"/>
        <c:numFmt formatCode="General" sourceLinked="1"/>
        <c:majorTickMark val="none"/>
        <c:minorTickMark val="none"/>
        <c:tickLblPos val="nextTo"/>
        <c:crossAx val="9050847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0.20555</cdr:x>
      <cdr:y>0.10389</cdr:y>
    </cdr:from>
    <cdr:to>
      <cdr:x>0.80892</cdr:x>
      <cdr:y>0.91404</cdr:y>
    </cdr:to>
    <cdr:sp macro="" textlink="">
      <cdr:nvSpPr>
        <cdr:cNvPr id="2" name="Oval 1">
          <a:extLst xmlns:a="http://schemas.openxmlformats.org/drawingml/2006/main">
            <a:ext uri="{FF2B5EF4-FFF2-40B4-BE49-F238E27FC236}">
              <a16:creationId xmlns:a16="http://schemas.microsoft.com/office/drawing/2014/main" id="{21EEAC9B-4799-4C5B-B07E-937DEE8FE81F}"/>
            </a:ext>
          </a:extLst>
        </cdr:cNvPr>
        <cdr:cNvSpPr/>
      </cdr:nvSpPr>
      <cdr:spPr>
        <a:xfrm xmlns:a="http://schemas.openxmlformats.org/drawingml/2006/main">
          <a:off x="1278709" y="481013"/>
          <a:ext cx="3753393" cy="3750907"/>
        </a:xfrm>
        <a:prstGeom xmlns:a="http://schemas.openxmlformats.org/drawingml/2006/main" prst="ellipse">
          <a:avLst/>
        </a:prstGeom>
        <a:noFill xmlns:a="http://schemas.openxmlformats.org/drawingml/2006/main"/>
        <a:ln xmlns:a="http://schemas.openxmlformats.org/drawingml/2006/main" w="28575">
          <a:solidFill>
            <a:srgbClr val="00407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9D8317C1-B09E-47F5-AF6C-9D84DD142FD4}" type="datetimeFigureOut">
              <a:rPr lang="en-US" smtClean="0"/>
              <a:t>7/27/2021</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52ADD1B4-63D5-459C-AB25-341648D368F3}" type="slidenum">
              <a:rPr lang="en-US" smtClean="0"/>
              <a:t>‹#›</a:t>
            </a:fld>
            <a:endParaRPr lang="en-US"/>
          </a:p>
        </p:txBody>
      </p:sp>
    </p:spTree>
    <p:extLst>
      <p:ext uri="{BB962C8B-B14F-4D97-AF65-F5344CB8AC3E}">
        <p14:creationId xmlns:p14="http://schemas.microsoft.com/office/powerpoint/2010/main" val="246236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2</a:t>
            </a:fld>
            <a:endParaRPr lang="en-US"/>
          </a:p>
        </p:txBody>
      </p:sp>
    </p:spTree>
    <p:extLst>
      <p:ext uri="{BB962C8B-B14F-4D97-AF65-F5344CB8AC3E}">
        <p14:creationId xmlns:p14="http://schemas.microsoft.com/office/powerpoint/2010/main" val="3882062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consider whether or not you feel these targets are appropriate. </a:t>
            </a:r>
          </a:p>
        </p:txBody>
      </p:sp>
      <p:sp>
        <p:nvSpPr>
          <p:cNvPr id="4" name="Slide Number Placeholder 3"/>
          <p:cNvSpPr>
            <a:spLocks noGrp="1"/>
          </p:cNvSpPr>
          <p:nvPr>
            <p:ph type="sldNum" sz="quarter" idx="5"/>
          </p:nvPr>
        </p:nvSpPr>
        <p:spPr/>
        <p:txBody>
          <a:bodyPr/>
          <a:lstStyle/>
          <a:p>
            <a:fld id="{52ADD1B4-63D5-459C-AB25-341648D368F3}" type="slidenum">
              <a:rPr lang="en-US" smtClean="0"/>
              <a:t>19</a:t>
            </a:fld>
            <a:endParaRPr lang="en-US"/>
          </a:p>
        </p:txBody>
      </p:sp>
    </p:spTree>
    <p:extLst>
      <p:ext uri="{BB962C8B-B14F-4D97-AF65-F5344CB8AC3E}">
        <p14:creationId xmlns:p14="http://schemas.microsoft.com/office/powerpoint/2010/main" val="601162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21</a:t>
            </a:fld>
            <a:endParaRPr lang="en-US"/>
          </a:p>
        </p:txBody>
      </p:sp>
    </p:spTree>
    <p:extLst>
      <p:ext uri="{BB962C8B-B14F-4D97-AF65-F5344CB8AC3E}">
        <p14:creationId xmlns:p14="http://schemas.microsoft.com/office/powerpoint/2010/main" val="11821891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results should be completed within one week of the presentation.</a:t>
            </a:r>
          </a:p>
        </p:txBody>
      </p:sp>
      <p:sp>
        <p:nvSpPr>
          <p:cNvPr id="4" name="Slide Number Placeholder 3"/>
          <p:cNvSpPr>
            <a:spLocks noGrp="1"/>
          </p:cNvSpPr>
          <p:nvPr>
            <p:ph type="sldNum" sz="quarter" idx="5"/>
          </p:nvPr>
        </p:nvSpPr>
        <p:spPr/>
        <p:txBody>
          <a:bodyPr/>
          <a:lstStyle/>
          <a:p>
            <a:fld id="{52ADD1B4-63D5-459C-AB25-341648D368F3}" type="slidenum">
              <a:rPr lang="en-US" smtClean="0"/>
              <a:t>23</a:t>
            </a:fld>
            <a:endParaRPr lang="en-US"/>
          </a:p>
        </p:txBody>
      </p:sp>
    </p:spTree>
    <p:extLst>
      <p:ext uri="{BB962C8B-B14F-4D97-AF65-F5344CB8AC3E}">
        <p14:creationId xmlns:p14="http://schemas.microsoft.com/office/powerpoint/2010/main" val="346167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information on SPP.APR see the following link xxx.  West Virginia is required to submit SPP.APR data annual by February 1</a:t>
            </a:r>
            <a:r>
              <a:rPr lang="en-US" baseline="30000" dirty="0"/>
              <a:t>st</a:t>
            </a:r>
            <a:r>
              <a:rPr lang="en-US" dirty="0"/>
              <a:t>.</a:t>
            </a:r>
          </a:p>
        </p:txBody>
      </p:sp>
      <p:sp>
        <p:nvSpPr>
          <p:cNvPr id="4" name="Slide Number Placeholder 3"/>
          <p:cNvSpPr>
            <a:spLocks noGrp="1"/>
          </p:cNvSpPr>
          <p:nvPr>
            <p:ph type="sldNum" sz="quarter" idx="10"/>
          </p:nvPr>
        </p:nvSpPr>
        <p:spPr/>
        <p:txBody>
          <a:bodyPr/>
          <a:lstStyle/>
          <a:p>
            <a:fld id="{52ADD1B4-63D5-459C-AB25-341648D368F3}" type="slidenum">
              <a:rPr lang="en-US" smtClean="0"/>
              <a:t>3</a:t>
            </a:fld>
            <a:endParaRPr lang="en-US"/>
          </a:p>
        </p:txBody>
      </p:sp>
    </p:spTree>
    <p:extLst>
      <p:ext uri="{BB962C8B-B14F-4D97-AF65-F5344CB8AC3E}">
        <p14:creationId xmlns:p14="http://schemas.microsoft.com/office/powerpoint/2010/main" val="100564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think of a pie chart – one where all of our exiting students with disabilities and an IEP fit into. Some of the students will be graduating with a regular diploma, others with an alternate diploma, some will drop out and some will reach the maximum age of 21</a:t>
            </a:r>
          </a:p>
        </p:txBody>
      </p:sp>
      <p:sp>
        <p:nvSpPr>
          <p:cNvPr id="4" name="Slide Number Placeholder 3"/>
          <p:cNvSpPr>
            <a:spLocks noGrp="1"/>
          </p:cNvSpPr>
          <p:nvPr>
            <p:ph type="sldNum" sz="quarter" idx="5"/>
          </p:nvPr>
        </p:nvSpPr>
        <p:spPr/>
        <p:txBody>
          <a:bodyPr/>
          <a:lstStyle/>
          <a:p>
            <a:fld id="{52ADD1B4-63D5-459C-AB25-341648D368F3}" type="slidenum">
              <a:rPr lang="en-US" smtClean="0"/>
              <a:t>5</a:t>
            </a:fld>
            <a:endParaRPr lang="en-US"/>
          </a:p>
        </p:txBody>
      </p:sp>
    </p:spTree>
    <p:extLst>
      <p:ext uri="{BB962C8B-B14F-4D97-AF65-F5344CB8AC3E}">
        <p14:creationId xmlns:p14="http://schemas.microsoft.com/office/powerpoint/2010/main" val="1888059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the old calculation and compare it to the new calculation. The new calculation shows a higher percentage of graduates – this is caused by having a smaller pool of students (remember our pie chart?)</a:t>
            </a:r>
          </a:p>
        </p:txBody>
      </p:sp>
      <p:sp>
        <p:nvSpPr>
          <p:cNvPr id="4" name="Slide Number Placeholder 3"/>
          <p:cNvSpPr>
            <a:spLocks noGrp="1"/>
          </p:cNvSpPr>
          <p:nvPr>
            <p:ph type="sldNum" sz="quarter" idx="5"/>
          </p:nvPr>
        </p:nvSpPr>
        <p:spPr/>
        <p:txBody>
          <a:bodyPr/>
          <a:lstStyle/>
          <a:p>
            <a:fld id="{52ADD1B4-63D5-459C-AB25-341648D368F3}" type="slidenum">
              <a:rPr lang="en-US" smtClean="0"/>
              <a:t>13</a:t>
            </a:fld>
            <a:endParaRPr lang="en-US"/>
          </a:p>
        </p:txBody>
      </p:sp>
    </p:spTree>
    <p:extLst>
      <p:ext uri="{BB962C8B-B14F-4D97-AF65-F5344CB8AC3E}">
        <p14:creationId xmlns:p14="http://schemas.microsoft.com/office/powerpoint/2010/main" val="3378169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where we need your opinions – are these targets appropriate?</a:t>
            </a:r>
          </a:p>
        </p:txBody>
      </p:sp>
      <p:sp>
        <p:nvSpPr>
          <p:cNvPr id="4" name="Slide Number Placeholder 3"/>
          <p:cNvSpPr>
            <a:spLocks noGrp="1"/>
          </p:cNvSpPr>
          <p:nvPr>
            <p:ph type="sldNum" sz="quarter" idx="5"/>
          </p:nvPr>
        </p:nvSpPr>
        <p:spPr/>
        <p:txBody>
          <a:bodyPr/>
          <a:lstStyle/>
          <a:p>
            <a:fld id="{52ADD1B4-63D5-459C-AB25-341648D368F3}" type="slidenum">
              <a:rPr lang="en-US" smtClean="0"/>
              <a:t>14</a:t>
            </a:fld>
            <a:endParaRPr lang="en-US"/>
          </a:p>
        </p:txBody>
      </p:sp>
    </p:spTree>
    <p:extLst>
      <p:ext uri="{BB962C8B-B14F-4D97-AF65-F5344CB8AC3E}">
        <p14:creationId xmlns:p14="http://schemas.microsoft.com/office/powerpoint/2010/main" val="3267945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the old and new calculations for drop outs looks dramatic. However, keep in mind that there were the same number of drop outs in each year. The numbers look very different because the old calculation included all students who were enrolled between the ages of 14-21. Whereas the new calculation includes only those who exited school – think back on the pie chart and those four categories.</a:t>
            </a:r>
          </a:p>
        </p:txBody>
      </p:sp>
      <p:sp>
        <p:nvSpPr>
          <p:cNvPr id="4" name="Slide Number Placeholder 3"/>
          <p:cNvSpPr>
            <a:spLocks noGrp="1"/>
          </p:cNvSpPr>
          <p:nvPr>
            <p:ph type="sldNum" sz="quarter" idx="5"/>
          </p:nvPr>
        </p:nvSpPr>
        <p:spPr/>
        <p:txBody>
          <a:bodyPr/>
          <a:lstStyle/>
          <a:p>
            <a:fld id="{52ADD1B4-63D5-459C-AB25-341648D368F3}" type="slidenum">
              <a:rPr lang="en-US" smtClean="0"/>
              <a:t>15</a:t>
            </a:fld>
            <a:endParaRPr lang="en-US"/>
          </a:p>
        </p:txBody>
      </p:sp>
    </p:spTree>
    <p:extLst>
      <p:ext uri="{BB962C8B-B14F-4D97-AF65-F5344CB8AC3E}">
        <p14:creationId xmlns:p14="http://schemas.microsoft.com/office/powerpoint/2010/main" val="2815977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again, we need your opinions on if these targets are appropriate. </a:t>
            </a:r>
          </a:p>
        </p:txBody>
      </p:sp>
      <p:sp>
        <p:nvSpPr>
          <p:cNvPr id="4" name="Slide Number Placeholder 3"/>
          <p:cNvSpPr>
            <a:spLocks noGrp="1"/>
          </p:cNvSpPr>
          <p:nvPr>
            <p:ph type="sldNum" sz="quarter" idx="5"/>
          </p:nvPr>
        </p:nvSpPr>
        <p:spPr/>
        <p:txBody>
          <a:bodyPr/>
          <a:lstStyle/>
          <a:p>
            <a:fld id="{52ADD1B4-63D5-459C-AB25-341648D368F3}" type="slidenum">
              <a:rPr lang="en-US" smtClean="0"/>
              <a:t>16</a:t>
            </a:fld>
            <a:endParaRPr lang="en-US"/>
          </a:p>
        </p:txBody>
      </p:sp>
    </p:spTree>
    <p:extLst>
      <p:ext uri="{BB962C8B-B14F-4D97-AF65-F5344CB8AC3E}">
        <p14:creationId xmlns:p14="http://schemas.microsoft.com/office/powerpoint/2010/main" val="460878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is 1. B is 1 + 2. C is 1 + 2 + 3.  Former students will be counted in one category. For example, if a student is enrolled in a 2-year program (such as community college) and they have a part-time job. They will be counted in category 1.</a:t>
            </a:r>
          </a:p>
        </p:txBody>
      </p:sp>
      <p:sp>
        <p:nvSpPr>
          <p:cNvPr id="4" name="Slide Number Placeholder 3"/>
          <p:cNvSpPr>
            <a:spLocks noGrp="1"/>
          </p:cNvSpPr>
          <p:nvPr>
            <p:ph type="sldNum" sz="quarter" idx="5"/>
          </p:nvPr>
        </p:nvSpPr>
        <p:spPr/>
        <p:txBody>
          <a:bodyPr/>
          <a:lstStyle/>
          <a:p>
            <a:fld id="{52ADD1B4-63D5-459C-AB25-341648D368F3}" type="slidenum">
              <a:rPr lang="en-US" smtClean="0"/>
              <a:t>17</a:t>
            </a:fld>
            <a:endParaRPr lang="en-US"/>
          </a:p>
        </p:txBody>
      </p:sp>
    </p:spTree>
    <p:extLst>
      <p:ext uri="{BB962C8B-B14F-4D97-AF65-F5344CB8AC3E}">
        <p14:creationId xmlns:p14="http://schemas.microsoft.com/office/powerpoint/2010/main" val="2618667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seeking your thoughts about this target.</a:t>
            </a:r>
          </a:p>
        </p:txBody>
      </p:sp>
      <p:sp>
        <p:nvSpPr>
          <p:cNvPr id="4" name="Slide Number Placeholder 3"/>
          <p:cNvSpPr>
            <a:spLocks noGrp="1"/>
          </p:cNvSpPr>
          <p:nvPr>
            <p:ph type="sldNum" sz="quarter" idx="5"/>
          </p:nvPr>
        </p:nvSpPr>
        <p:spPr/>
        <p:txBody>
          <a:bodyPr/>
          <a:lstStyle/>
          <a:p>
            <a:fld id="{52ADD1B4-63D5-459C-AB25-341648D368F3}" type="slidenum">
              <a:rPr lang="en-US" smtClean="0"/>
              <a:t>18</a:t>
            </a:fld>
            <a:endParaRPr lang="en-US"/>
          </a:p>
        </p:txBody>
      </p:sp>
    </p:spTree>
    <p:extLst>
      <p:ext uri="{BB962C8B-B14F-4D97-AF65-F5344CB8AC3E}">
        <p14:creationId xmlns:p14="http://schemas.microsoft.com/office/powerpoint/2010/main" val="3878344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706" y="3446397"/>
            <a:ext cx="11834447" cy="1713781"/>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2661136" y="5292661"/>
            <a:ext cx="6875585" cy="41647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7328" y="5841621"/>
            <a:ext cx="2743200" cy="365125"/>
          </a:xfrm>
          <a:prstGeom prst="rect">
            <a:avLst/>
          </a:prstGeom>
        </p:spPr>
        <p:txBody>
          <a:bodyPr/>
          <a:lstStyle>
            <a:lvl1pPr algn="ctr">
              <a:defRPr sz="1600" i="1">
                <a:solidFill>
                  <a:schemeClr val="bg1"/>
                </a:solidFill>
              </a:defRPr>
            </a:lvl1pPr>
          </a:lstStyle>
          <a:p>
            <a:fld id="{C511D6DA-31B1-4D9D-960F-4E526E78F4C7}" type="datetimeFigureOut">
              <a:rPr lang="en-US" smtClean="0"/>
              <a:t>7/27/2021</a:t>
            </a:fld>
            <a:endParaRPr lang="en-US"/>
          </a:p>
        </p:txBody>
      </p:sp>
    </p:spTree>
    <p:extLst>
      <p:ext uri="{BB962C8B-B14F-4D97-AF65-F5344CB8AC3E}">
        <p14:creationId xmlns:p14="http://schemas.microsoft.com/office/powerpoint/2010/main" val="281139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86992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9589" y="365125"/>
            <a:ext cx="2628900"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65125"/>
            <a:ext cx="8529989"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65593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8574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5138" y="1709740"/>
            <a:ext cx="1139335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375139" y="4589466"/>
            <a:ext cx="11393350" cy="93210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4710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585" y="1778733"/>
            <a:ext cx="54864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83569" y="1778733"/>
            <a:ext cx="548491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563321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8585" y="1681163"/>
            <a:ext cx="548603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98585" y="2505075"/>
            <a:ext cx="548603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83569" y="1681163"/>
            <a:ext cx="54864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83569" y="2505075"/>
            <a:ext cx="548640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9AF246-C0CA-4182-800C-2EDB293A6247}" type="slidenum">
              <a:rPr lang="en-US" smtClean="0"/>
              <a:t>‹#›</a:t>
            </a:fld>
            <a:endParaRPr lang="en-US"/>
          </a:p>
        </p:txBody>
      </p:sp>
      <p:sp>
        <p:nvSpPr>
          <p:cNvPr id="11" name="Title 1"/>
          <p:cNvSpPr>
            <a:spLocks noGrp="1"/>
          </p:cNvSpPr>
          <p:nvPr>
            <p:ph type="title"/>
          </p:nvPr>
        </p:nvSpPr>
        <p:spPr>
          <a:xfrm>
            <a:off x="398585" y="143746"/>
            <a:ext cx="11369903" cy="1400159"/>
          </a:xfrm>
        </p:spPr>
        <p:txBody>
          <a:bodyPr/>
          <a:lstStyle/>
          <a:p>
            <a:r>
              <a:rPr lang="en-US"/>
              <a:t>Click to edit Master title style</a:t>
            </a:r>
          </a:p>
        </p:txBody>
      </p:sp>
    </p:spTree>
    <p:extLst>
      <p:ext uri="{BB962C8B-B14F-4D97-AF65-F5344CB8AC3E}">
        <p14:creationId xmlns:p14="http://schemas.microsoft.com/office/powerpoint/2010/main" val="217035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94026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418882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334000" y="987427"/>
            <a:ext cx="643448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12396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0" y="987429"/>
            <a:ext cx="643448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
        <p:nvSpPr>
          <p:cNvPr id="10"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11"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2212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8585" y="143746"/>
            <a:ext cx="11369903" cy="1400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98585" y="1723293"/>
            <a:ext cx="11369903"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0596181" y="6356352"/>
            <a:ext cx="1172307" cy="365125"/>
          </a:xfrm>
          <a:prstGeom prst="rect">
            <a:avLst/>
          </a:prstGeom>
        </p:spPr>
        <p:txBody>
          <a:bodyPr vert="horz" lIns="91440" tIns="45720" rIns="91440" bIns="45720" rtlCol="0" anchor="ctr"/>
          <a:lstStyle>
            <a:lvl1pPr algn="ctr">
              <a:defRPr sz="1400" b="1" i="0">
                <a:solidFill>
                  <a:schemeClr val="bg1"/>
                </a:solidFill>
                <a:latin typeface="Fira Sans Ultra" charset="0"/>
                <a:ea typeface="Fira Sans Ultra" charset="0"/>
                <a:cs typeface="Fira Sans Ultra" charset="0"/>
              </a:defRPr>
            </a:lvl1pPr>
          </a:lstStyle>
          <a:p>
            <a:fld id="{459AF246-C0CA-4182-800C-2EDB293A6247}" type="slidenum">
              <a:rPr lang="en-US" smtClean="0"/>
              <a:t>‹#›</a:t>
            </a:fld>
            <a:endParaRPr lang="en-US"/>
          </a:p>
        </p:txBody>
      </p:sp>
    </p:spTree>
    <p:extLst>
      <p:ext uri="{BB962C8B-B14F-4D97-AF65-F5344CB8AC3E}">
        <p14:creationId xmlns:p14="http://schemas.microsoft.com/office/powerpoint/2010/main" val="94580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04071"/>
          </a:solidFill>
          <a:latin typeface="Libre Baskerville" charset="0"/>
          <a:ea typeface="Libre Baskerville" charset="0"/>
          <a:cs typeface="Libre Baskervill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60636B"/>
          </a:solidFill>
          <a:latin typeface="Fira Sans" charset="0"/>
          <a:ea typeface="Fira Sans" charset="0"/>
          <a:cs typeface="Fira Sans" charset="0"/>
        </a:defRPr>
      </a:lvl1pPr>
      <a:lvl2pPr marL="685800" indent="-228600" algn="l" defTabSz="914400" rtl="0" eaLnBrk="1" latinLnBrk="0" hangingPunct="1">
        <a:lnSpc>
          <a:spcPct val="90000"/>
        </a:lnSpc>
        <a:spcBef>
          <a:spcPts val="500"/>
        </a:spcBef>
        <a:buFont typeface="Arial"/>
        <a:buChar char="•"/>
        <a:defRPr sz="2400" kern="1200">
          <a:solidFill>
            <a:srgbClr val="60636B"/>
          </a:solidFill>
          <a:latin typeface="Fira Sans" charset="0"/>
          <a:ea typeface="Fira Sans" charset="0"/>
          <a:cs typeface="Fira Sans" charset="0"/>
        </a:defRPr>
      </a:lvl2pPr>
      <a:lvl3pPr marL="1143000" indent="-228600" algn="l" defTabSz="914400" rtl="0" eaLnBrk="1" latinLnBrk="0" hangingPunct="1">
        <a:lnSpc>
          <a:spcPct val="90000"/>
        </a:lnSpc>
        <a:spcBef>
          <a:spcPts val="500"/>
        </a:spcBef>
        <a:buFont typeface="Arial"/>
        <a:buChar char="•"/>
        <a:defRPr sz="2000" kern="1200">
          <a:solidFill>
            <a:srgbClr val="60636B"/>
          </a:solidFill>
          <a:latin typeface="Fira Sans" charset="0"/>
          <a:ea typeface="Fira Sans" charset="0"/>
          <a:cs typeface="Fira Sans" charset="0"/>
        </a:defRPr>
      </a:lvl3pPr>
      <a:lvl4pPr marL="16002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4pPr>
      <a:lvl5pPr marL="20574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forms.office.com/r/ZTqTTAULTf"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urveymonkey.com/r/July27MY2JR7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26" Type="http://schemas.openxmlformats.org/officeDocument/2006/relationships/image" Target="../media/image26.png"/><Relationship Id="rId39" Type="http://schemas.openxmlformats.org/officeDocument/2006/relationships/image" Target="../media/image39.svg"/><Relationship Id="rId3" Type="http://schemas.openxmlformats.org/officeDocument/2006/relationships/chart" Target="../charts/chart1.xml"/><Relationship Id="rId21" Type="http://schemas.openxmlformats.org/officeDocument/2006/relationships/image" Target="../media/image21.svg"/><Relationship Id="rId34" Type="http://schemas.openxmlformats.org/officeDocument/2006/relationships/image" Target="../media/image34.png"/><Relationship Id="rId42" Type="http://schemas.openxmlformats.org/officeDocument/2006/relationships/image" Target="../media/image42.pn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5" Type="http://schemas.openxmlformats.org/officeDocument/2006/relationships/image" Target="../media/image25.svg"/><Relationship Id="rId33" Type="http://schemas.openxmlformats.org/officeDocument/2006/relationships/image" Target="../media/image33.svg"/><Relationship Id="rId38" Type="http://schemas.openxmlformats.org/officeDocument/2006/relationships/image" Target="../media/image38.png"/><Relationship Id="rId2" Type="http://schemas.openxmlformats.org/officeDocument/2006/relationships/notesSlide" Target="../notesSlides/notesSlide3.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svg"/><Relationship Id="rId41" Type="http://schemas.openxmlformats.org/officeDocument/2006/relationships/image" Target="../media/image41.sv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svg"/><Relationship Id="rId24" Type="http://schemas.openxmlformats.org/officeDocument/2006/relationships/image" Target="../media/image24.png"/><Relationship Id="rId32" Type="http://schemas.openxmlformats.org/officeDocument/2006/relationships/image" Target="../media/image32.png"/><Relationship Id="rId37" Type="http://schemas.openxmlformats.org/officeDocument/2006/relationships/image" Target="../media/image37.svg"/><Relationship Id="rId40" Type="http://schemas.openxmlformats.org/officeDocument/2006/relationships/image" Target="../media/image40.png"/><Relationship Id="rId5" Type="http://schemas.openxmlformats.org/officeDocument/2006/relationships/image" Target="../media/image5.svg"/><Relationship Id="rId15" Type="http://schemas.openxmlformats.org/officeDocument/2006/relationships/image" Target="../media/image15.svg"/><Relationship Id="rId23" Type="http://schemas.openxmlformats.org/officeDocument/2006/relationships/image" Target="../media/image23.svg"/><Relationship Id="rId28" Type="http://schemas.openxmlformats.org/officeDocument/2006/relationships/image" Target="../media/image28.png"/><Relationship Id="rId36" Type="http://schemas.openxmlformats.org/officeDocument/2006/relationships/image" Target="../media/image36.png"/><Relationship Id="rId10" Type="http://schemas.openxmlformats.org/officeDocument/2006/relationships/image" Target="../media/image10.png"/><Relationship Id="rId19" Type="http://schemas.openxmlformats.org/officeDocument/2006/relationships/image" Target="../media/image19.svg"/><Relationship Id="rId31" Type="http://schemas.openxmlformats.org/officeDocument/2006/relationships/image" Target="../media/image31.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svg"/><Relationship Id="rId30" Type="http://schemas.openxmlformats.org/officeDocument/2006/relationships/image" Target="../media/image30.png"/><Relationship Id="rId35" Type="http://schemas.openxmlformats.org/officeDocument/2006/relationships/image" Target="../media/image35.svg"/><Relationship Id="rId43" Type="http://schemas.openxmlformats.org/officeDocument/2006/relationships/image" Target="../media/image43.svg"/></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2E01-0D84-4D17-80C6-5DA3B28592F9}"/>
              </a:ext>
            </a:extLst>
          </p:cNvPr>
          <p:cNvSpPr>
            <a:spLocks noGrp="1"/>
          </p:cNvSpPr>
          <p:nvPr>
            <p:ph type="ctrTitle"/>
          </p:nvPr>
        </p:nvSpPr>
        <p:spPr>
          <a:xfrm>
            <a:off x="181706" y="3446397"/>
            <a:ext cx="11834447" cy="2362220"/>
          </a:xfrm>
        </p:spPr>
        <p:txBody>
          <a:bodyPr>
            <a:normAutofit/>
          </a:bodyPr>
          <a:lstStyle/>
          <a:p>
            <a:r>
              <a:rPr lang="en-US" dirty="0"/>
              <a:t>SPP/APR Stakeholder Meeting #2 </a:t>
            </a:r>
            <a:br>
              <a:rPr lang="en-US" dirty="0"/>
            </a:br>
            <a:r>
              <a:rPr lang="en-US" dirty="0"/>
              <a:t>Results Indicators 1, 2, 14 &amp; 17</a:t>
            </a:r>
          </a:p>
        </p:txBody>
      </p:sp>
      <p:sp>
        <p:nvSpPr>
          <p:cNvPr id="3" name="Subtitle 2">
            <a:extLst>
              <a:ext uri="{FF2B5EF4-FFF2-40B4-BE49-F238E27FC236}">
                <a16:creationId xmlns:a16="http://schemas.microsoft.com/office/drawing/2014/main" id="{8D58B55D-B4A4-4D08-B414-F83EF2131FD0}"/>
              </a:ext>
            </a:extLst>
          </p:cNvPr>
          <p:cNvSpPr>
            <a:spLocks noGrp="1"/>
          </p:cNvSpPr>
          <p:nvPr>
            <p:ph type="subTitle" idx="1"/>
          </p:nvPr>
        </p:nvSpPr>
        <p:spPr>
          <a:xfrm>
            <a:off x="2661136" y="5930537"/>
            <a:ext cx="6875585" cy="548640"/>
          </a:xfrm>
        </p:spPr>
        <p:txBody>
          <a:bodyPr>
            <a:normAutofit/>
          </a:bodyPr>
          <a:lstStyle/>
          <a:p>
            <a:r>
              <a:rPr lang="en-US" dirty="0"/>
              <a:t>July 27, 2021</a:t>
            </a:r>
          </a:p>
        </p:txBody>
      </p:sp>
    </p:spTree>
    <p:extLst>
      <p:ext uri="{BB962C8B-B14F-4D97-AF65-F5344CB8AC3E}">
        <p14:creationId xmlns:p14="http://schemas.microsoft.com/office/powerpoint/2010/main" val="292368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BDB50-B778-4C35-9466-C5DA34A180F3}"/>
              </a:ext>
            </a:extLst>
          </p:cNvPr>
          <p:cNvSpPr>
            <a:spLocks noGrp="1"/>
          </p:cNvSpPr>
          <p:nvPr>
            <p:ph type="title"/>
          </p:nvPr>
        </p:nvSpPr>
        <p:spPr/>
        <p:txBody>
          <a:bodyPr/>
          <a:lstStyle/>
          <a:p>
            <a:r>
              <a:rPr lang="en-US" dirty="0"/>
              <a:t>Graduation Calculation – Old and New</a:t>
            </a:r>
          </a:p>
        </p:txBody>
      </p:sp>
      <p:sp>
        <p:nvSpPr>
          <p:cNvPr id="3" name="Content Placeholder 2">
            <a:extLst>
              <a:ext uri="{FF2B5EF4-FFF2-40B4-BE49-F238E27FC236}">
                <a16:creationId xmlns:a16="http://schemas.microsoft.com/office/drawing/2014/main" id="{00B3651D-0624-4EC8-9AF2-B5D3A402095C}"/>
              </a:ext>
            </a:extLst>
          </p:cNvPr>
          <p:cNvSpPr>
            <a:spLocks noGrp="1"/>
          </p:cNvSpPr>
          <p:nvPr>
            <p:ph sz="half" idx="1"/>
          </p:nvPr>
        </p:nvSpPr>
        <p:spPr>
          <a:xfrm>
            <a:off x="423512" y="1288785"/>
            <a:ext cx="5486400" cy="4673865"/>
          </a:xfrm>
        </p:spPr>
        <p:txBody>
          <a:bodyPr/>
          <a:lstStyle/>
          <a:p>
            <a:r>
              <a:rPr lang="en-US" dirty="0"/>
              <a:t>Old – 4-year adjusted cohort</a:t>
            </a:r>
          </a:p>
          <a:p>
            <a:pPr marL="0" indent="0">
              <a:buNone/>
            </a:pPr>
            <a:endParaRPr lang="en-US" dirty="0"/>
          </a:p>
        </p:txBody>
      </p:sp>
      <p:sp>
        <p:nvSpPr>
          <p:cNvPr id="4" name="Content Placeholder 3">
            <a:extLst>
              <a:ext uri="{FF2B5EF4-FFF2-40B4-BE49-F238E27FC236}">
                <a16:creationId xmlns:a16="http://schemas.microsoft.com/office/drawing/2014/main" id="{49E5B4CF-77E2-443A-A6FE-461046768EB5}"/>
              </a:ext>
            </a:extLst>
          </p:cNvPr>
          <p:cNvSpPr>
            <a:spLocks noGrp="1"/>
          </p:cNvSpPr>
          <p:nvPr>
            <p:ph sz="half" idx="2"/>
          </p:nvPr>
        </p:nvSpPr>
        <p:spPr>
          <a:xfrm>
            <a:off x="6283569" y="1288785"/>
            <a:ext cx="5484919" cy="4673865"/>
          </a:xfrm>
        </p:spPr>
        <p:txBody>
          <a:bodyPr/>
          <a:lstStyle/>
          <a:p>
            <a:r>
              <a:rPr lang="en-US" dirty="0"/>
              <a:t>New – Number of exits</a:t>
            </a:r>
          </a:p>
        </p:txBody>
      </p:sp>
      <p:grpSp>
        <p:nvGrpSpPr>
          <p:cNvPr id="15" name="Group 14">
            <a:extLst>
              <a:ext uri="{FF2B5EF4-FFF2-40B4-BE49-F238E27FC236}">
                <a16:creationId xmlns:a16="http://schemas.microsoft.com/office/drawing/2014/main" id="{A2C801F6-2084-4D16-8923-93E68D87DC2E}"/>
              </a:ext>
            </a:extLst>
          </p:cNvPr>
          <p:cNvGrpSpPr/>
          <p:nvPr/>
        </p:nvGrpSpPr>
        <p:grpSpPr>
          <a:xfrm>
            <a:off x="704848" y="1913611"/>
            <a:ext cx="4572000" cy="1515389"/>
            <a:chOff x="704848" y="1913611"/>
            <a:chExt cx="4572000" cy="1515389"/>
          </a:xfrm>
        </p:grpSpPr>
        <p:sp>
          <p:nvSpPr>
            <p:cNvPr id="5" name="Rectangle 4">
              <a:extLst>
                <a:ext uri="{FF2B5EF4-FFF2-40B4-BE49-F238E27FC236}">
                  <a16:creationId xmlns:a16="http://schemas.microsoft.com/office/drawing/2014/main" id="{F5212658-6B1E-4715-AB3B-E2DCF8A9EFCF}"/>
                </a:ext>
              </a:extLst>
            </p:cNvPr>
            <p:cNvSpPr/>
            <p:nvPr/>
          </p:nvSpPr>
          <p:spPr>
            <a:xfrm>
              <a:off x="704848" y="1913611"/>
              <a:ext cx="4572000" cy="1515389"/>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F64A275-2527-41AB-B92C-0286C2027446}"/>
                </a:ext>
              </a:extLst>
            </p:cNvPr>
            <p:cNvSpPr txBox="1"/>
            <p:nvPr/>
          </p:nvSpPr>
          <p:spPr>
            <a:xfrm>
              <a:off x="947735" y="2085246"/>
              <a:ext cx="4086225" cy="1200329"/>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cohort members who earned a regular high school diploma 4 years after enrolling as a freshman (9</a:t>
              </a:r>
              <a:r>
                <a:rPr lang="en-US" baseline="30000" dirty="0">
                  <a:solidFill>
                    <a:schemeClr val="bg1"/>
                  </a:solidFill>
                  <a:latin typeface="Fira Sans" panose="020B0503050000020004" pitchFamily="34" charset="0"/>
                </a:rPr>
                <a:t>th</a:t>
              </a:r>
              <a:r>
                <a:rPr lang="en-US" dirty="0">
                  <a:solidFill>
                    <a:schemeClr val="bg1"/>
                  </a:solidFill>
                  <a:latin typeface="Fira Sans" panose="020B0503050000020004" pitchFamily="34" charset="0"/>
                </a:rPr>
                <a:t> Grade) for the first time</a:t>
              </a:r>
            </a:p>
          </p:txBody>
        </p:sp>
      </p:grpSp>
      <p:sp>
        <p:nvSpPr>
          <p:cNvPr id="10" name="TextBox 9">
            <a:extLst>
              <a:ext uri="{FF2B5EF4-FFF2-40B4-BE49-F238E27FC236}">
                <a16:creationId xmlns:a16="http://schemas.microsoft.com/office/drawing/2014/main" id="{6DE23DE6-E04B-41CF-8B24-8049CCC29BE4}"/>
              </a:ext>
            </a:extLst>
          </p:cNvPr>
          <p:cNvSpPr txBox="1"/>
          <p:nvPr/>
        </p:nvSpPr>
        <p:spPr>
          <a:xfrm>
            <a:off x="542801" y="3516546"/>
            <a:ext cx="4896092" cy="369332"/>
          </a:xfrm>
          <a:prstGeom prst="rect">
            <a:avLst/>
          </a:prstGeom>
          <a:noFill/>
          <a:ln>
            <a:noFill/>
          </a:ln>
        </p:spPr>
        <p:txBody>
          <a:bodyPr wrap="square" rtlCol="0">
            <a:spAutoFit/>
          </a:bodyPr>
          <a:lstStyle/>
          <a:p>
            <a:pPr algn="ctr"/>
            <a:r>
              <a:rPr lang="en-US" dirty="0"/>
              <a:t>--------------------------- Divided by ------------------------</a:t>
            </a:r>
          </a:p>
        </p:txBody>
      </p:sp>
      <p:grpSp>
        <p:nvGrpSpPr>
          <p:cNvPr id="16" name="Group 15">
            <a:extLst>
              <a:ext uri="{FF2B5EF4-FFF2-40B4-BE49-F238E27FC236}">
                <a16:creationId xmlns:a16="http://schemas.microsoft.com/office/drawing/2014/main" id="{FC7C46A9-2C13-4532-831F-DF4C321D8591}"/>
              </a:ext>
            </a:extLst>
          </p:cNvPr>
          <p:cNvGrpSpPr/>
          <p:nvPr/>
        </p:nvGrpSpPr>
        <p:grpSpPr>
          <a:xfrm>
            <a:off x="638173" y="3962999"/>
            <a:ext cx="4638675" cy="1895520"/>
            <a:chOff x="638173" y="3962999"/>
            <a:chExt cx="4638675" cy="1895520"/>
          </a:xfrm>
        </p:grpSpPr>
        <p:sp>
          <p:nvSpPr>
            <p:cNvPr id="6" name="Rectangle 5">
              <a:extLst>
                <a:ext uri="{FF2B5EF4-FFF2-40B4-BE49-F238E27FC236}">
                  <a16:creationId xmlns:a16="http://schemas.microsoft.com/office/drawing/2014/main" id="{7812953F-C6F8-478C-992C-265C8D9F0300}"/>
                </a:ext>
              </a:extLst>
            </p:cNvPr>
            <p:cNvSpPr/>
            <p:nvPr/>
          </p:nvSpPr>
          <p:spPr>
            <a:xfrm>
              <a:off x="638173" y="3962999"/>
              <a:ext cx="4638675" cy="1895520"/>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D43AB786-525A-46A7-8421-1A87D6159B0C}"/>
                </a:ext>
              </a:extLst>
            </p:cNvPr>
            <p:cNvSpPr txBox="1"/>
            <p:nvPr/>
          </p:nvSpPr>
          <p:spPr>
            <a:xfrm>
              <a:off x="914397" y="4028543"/>
              <a:ext cx="4086225" cy="1754326"/>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first-time 9</a:t>
              </a:r>
              <a:r>
                <a:rPr lang="en-US" baseline="30000" dirty="0">
                  <a:solidFill>
                    <a:schemeClr val="bg1"/>
                  </a:solidFill>
                  <a:latin typeface="Fira Sans" panose="020B0503050000020004" pitchFamily="34" charset="0"/>
                </a:rPr>
                <a:t>th</a:t>
              </a:r>
              <a:r>
                <a:rPr lang="en-US" dirty="0">
                  <a:solidFill>
                    <a:schemeClr val="bg1"/>
                  </a:solidFill>
                  <a:latin typeface="Fira Sans" panose="020B0503050000020004" pitchFamily="34" charset="0"/>
                </a:rPr>
                <a:t> graders (four years prior)</a:t>
              </a:r>
            </a:p>
            <a:p>
              <a:r>
                <a:rPr lang="en-US" dirty="0">
                  <a:solidFill>
                    <a:schemeClr val="bg1"/>
                  </a:solidFill>
                  <a:latin typeface="Fira Sans" panose="020B0503050000020004" pitchFamily="34" charset="0"/>
                </a:rPr>
                <a:t>+ Students who transfer in over the four years</a:t>
              </a:r>
            </a:p>
            <a:p>
              <a:r>
                <a:rPr lang="en-US" dirty="0">
                  <a:solidFill>
                    <a:schemeClr val="bg1"/>
                  </a:solidFill>
                  <a:latin typeface="Fira Sans" panose="020B0503050000020004" pitchFamily="34" charset="0"/>
                </a:rPr>
                <a:t>- Students who transfer out, move, or die during the four-year span</a:t>
              </a:r>
            </a:p>
          </p:txBody>
        </p:sp>
      </p:grpSp>
      <p:grpSp>
        <p:nvGrpSpPr>
          <p:cNvPr id="17" name="Group 16">
            <a:extLst>
              <a:ext uri="{FF2B5EF4-FFF2-40B4-BE49-F238E27FC236}">
                <a16:creationId xmlns:a16="http://schemas.microsoft.com/office/drawing/2014/main" id="{D64C9138-B744-4797-A43D-85FC61666462}"/>
              </a:ext>
            </a:extLst>
          </p:cNvPr>
          <p:cNvGrpSpPr/>
          <p:nvPr/>
        </p:nvGrpSpPr>
        <p:grpSpPr>
          <a:xfrm>
            <a:off x="6568576" y="1913610"/>
            <a:ext cx="4572000" cy="1515389"/>
            <a:chOff x="6568576" y="1913610"/>
            <a:chExt cx="4572000" cy="1515389"/>
          </a:xfrm>
        </p:grpSpPr>
        <p:sp>
          <p:nvSpPr>
            <p:cNvPr id="12" name="Rectangle 11">
              <a:extLst>
                <a:ext uri="{FF2B5EF4-FFF2-40B4-BE49-F238E27FC236}">
                  <a16:creationId xmlns:a16="http://schemas.microsoft.com/office/drawing/2014/main" id="{A1DF45A5-29AC-440F-9BCE-606E849D6825}"/>
                </a:ext>
              </a:extLst>
            </p:cNvPr>
            <p:cNvSpPr/>
            <p:nvPr/>
          </p:nvSpPr>
          <p:spPr>
            <a:xfrm>
              <a:off x="6568576" y="1913610"/>
              <a:ext cx="4572000" cy="1515389"/>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C17689E-AE5F-4741-A0D1-89B280DEF838}"/>
                </a:ext>
              </a:extLst>
            </p:cNvPr>
            <p:cNvSpPr txBox="1"/>
            <p:nvPr/>
          </p:nvSpPr>
          <p:spPr>
            <a:xfrm>
              <a:off x="6811462" y="2209639"/>
              <a:ext cx="4086225" cy="923330"/>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students graduating with a regular high school diploma at the end of the school year</a:t>
              </a:r>
            </a:p>
          </p:txBody>
        </p:sp>
      </p:grpSp>
      <p:sp>
        <p:nvSpPr>
          <p:cNvPr id="14" name="TextBox 13">
            <a:extLst>
              <a:ext uri="{FF2B5EF4-FFF2-40B4-BE49-F238E27FC236}">
                <a16:creationId xmlns:a16="http://schemas.microsoft.com/office/drawing/2014/main" id="{7EE9CB51-354B-4716-AAC2-E3272AA95314}"/>
              </a:ext>
            </a:extLst>
          </p:cNvPr>
          <p:cNvSpPr txBox="1"/>
          <p:nvPr/>
        </p:nvSpPr>
        <p:spPr>
          <a:xfrm>
            <a:off x="6406530" y="3516546"/>
            <a:ext cx="4896092" cy="369332"/>
          </a:xfrm>
          <a:prstGeom prst="rect">
            <a:avLst/>
          </a:prstGeom>
          <a:noFill/>
          <a:ln>
            <a:noFill/>
          </a:ln>
        </p:spPr>
        <p:txBody>
          <a:bodyPr wrap="square" rtlCol="0">
            <a:spAutoFit/>
          </a:bodyPr>
          <a:lstStyle/>
          <a:p>
            <a:pPr algn="ctr"/>
            <a:r>
              <a:rPr lang="en-US" dirty="0"/>
              <a:t>--------------------------- Divided by ------------------------</a:t>
            </a:r>
          </a:p>
        </p:txBody>
      </p:sp>
      <p:grpSp>
        <p:nvGrpSpPr>
          <p:cNvPr id="21" name="Group 20">
            <a:extLst>
              <a:ext uri="{FF2B5EF4-FFF2-40B4-BE49-F238E27FC236}">
                <a16:creationId xmlns:a16="http://schemas.microsoft.com/office/drawing/2014/main" id="{EC6326F1-4101-4353-B079-3D00EE85635D}"/>
              </a:ext>
            </a:extLst>
          </p:cNvPr>
          <p:cNvGrpSpPr/>
          <p:nvPr/>
        </p:nvGrpSpPr>
        <p:grpSpPr>
          <a:xfrm>
            <a:off x="6568576" y="3962999"/>
            <a:ext cx="4572000" cy="1626752"/>
            <a:chOff x="6568576" y="3962999"/>
            <a:chExt cx="4572000" cy="1626752"/>
          </a:xfrm>
        </p:grpSpPr>
        <p:sp>
          <p:nvSpPr>
            <p:cNvPr id="19" name="Rectangle 18">
              <a:extLst>
                <a:ext uri="{FF2B5EF4-FFF2-40B4-BE49-F238E27FC236}">
                  <a16:creationId xmlns:a16="http://schemas.microsoft.com/office/drawing/2014/main" id="{954FA23F-05A4-4A0D-BF46-02F1253FE677}"/>
                </a:ext>
              </a:extLst>
            </p:cNvPr>
            <p:cNvSpPr/>
            <p:nvPr/>
          </p:nvSpPr>
          <p:spPr>
            <a:xfrm>
              <a:off x="6568576" y="3962999"/>
              <a:ext cx="4572000" cy="1626752"/>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E7FD48C-2DE7-432F-8E59-DEC6C90064ED}"/>
                </a:ext>
              </a:extLst>
            </p:cNvPr>
            <p:cNvSpPr txBox="1"/>
            <p:nvPr/>
          </p:nvSpPr>
          <p:spPr>
            <a:xfrm>
              <a:off x="6811463" y="4037711"/>
              <a:ext cx="4086225" cy="1477328"/>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students earning regular diploma + those receiving an alternate diploma or certificate + students who dropped out + those reaching the maximum age of 21</a:t>
              </a:r>
            </a:p>
          </p:txBody>
        </p:sp>
      </p:grpSp>
    </p:spTree>
    <p:extLst>
      <p:ext uri="{BB962C8B-B14F-4D97-AF65-F5344CB8AC3E}">
        <p14:creationId xmlns:p14="http://schemas.microsoft.com/office/powerpoint/2010/main" val="67008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BDB50-B778-4C35-9466-C5DA34A180F3}"/>
              </a:ext>
            </a:extLst>
          </p:cNvPr>
          <p:cNvSpPr>
            <a:spLocks noGrp="1"/>
          </p:cNvSpPr>
          <p:nvPr>
            <p:ph type="title"/>
          </p:nvPr>
        </p:nvSpPr>
        <p:spPr/>
        <p:txBody>
          <a:bodyPr/>
          <a:lstStyle/>
          <a:p>
            <a:r>
              <a:rPr lang="en-US" dirty="0"/>
              <a:t>Drop out Calculation – Old and New</a:t>
            </a:r>
          </a:p>
        </p:txBody>
      </p:sp>
      <p:sp>
        <p:nvSpPr>
          <p:cNvPr id="3" name="Content Placeholder 2">
            <a:extLst>
              <a:ext uri="{FF2B5EF4-FFF2-40B4-BE49-F238E27FC236}">
                <a16:creationId xmlns:a16="http://schemas.microsoft.com/office/drawing/2014/main" id="{00B3651D-0624-4EC8-9AF2-B5D3A402095C}"/>
              </a:ext>
            </a:extLst>
          </p:cNvPr>
          <p:cNvSpPr>
            <a:spLocks noGrp="1"/>
          </p:cNvSpPr>
          <p:nvPr>
            <p:ph sz="half" idx="1"/>
          </p:nvPr>
        </p:nvSpPr>
        <p:spPr>
          <a:xfrm>
            <a:off x="423512" y="1288785"/>
            <a:ext cx="5486400" cy="4673865"/>
          </a:xfrm>
        </p:spPr>
        <p:txBody>
          <a:bodyPr/>
          <a:lstStyle/>
          <a:p>
            <a:r>
              <a:rPr lang="en-US" dirty="0"/>
              <a:t>Old – Drop out / enrollment </a:t>
            </a:r>
          </a:p>
        </p:txBody>
      </p:sp>
      <p:sp>
        <p:nvSpPr>
          <p:cNvPr id="4" name="Content Placeholder 3">
            <a:extLst>
              <a:ext uri="{FF2B5EF4-FFF2-40B4-BE49-F238E27FC236}">
                <a16:creationId xmlns:a16="http://schemas.microsoft.com/office/drawing/2014/main" id="{49E5B4CF-77E2-443A-A6FE-461046768EB5}"/>
              </a:ext>
            </a:extLst>
          </p:cNvPr>
          <p:cNvSpPr>
            <a:spLocks noGrp="1"/>
          </p:cNvSpPr>
          <p:nvPr>
            <p:ph sz="half" idx="2"/>
          </p:nvPr>
        </p:nvSpPr>
        <p:spPr>
          <a:xfrm>
            <a:off x="6283569" y="1288785"/>
            <a:ext cx="5484919" cy="4673865"/>
          </a:xfrm>
        </p:spPr>
        <p:txBody>
          <a:bodyPr/>
          <a:lstStyle/>
          <a:p>
            <a:r>
              <a:rPr lang="en-US" dirty="0"/>
              <a:t>New – Number of exits</a:t>
            </a:r>
          </a:p>
        </p:txBody>
      </p:sp>
      <p:grpSp>
        <p:nvGrpSpPr>
          <p:cNvPr id="15" name="Group 14">
            <a:extLst>
              <a:ext uri="{FF2B5EF4-FFF2-40B4-BE49-F238E27FC236}">
                <a16:creationId xmlns:a16="http://schemas.microsoft.com/office/drawing/2014/main" id="{A2C801F6-2084-4D16-8923-93E68D87DC2E}"/>
              </a:ext>
            </a:extLst>
          </p:cNvPr>
          <p:cNvGrpSpPr/>
          <p:nvPr/>
        </p:nvGrpSpPr>
        <p:grpSpPr>
          <a:xfrm>
            <a:off x="704848" y="1913611"/>
            <a:ext cx="4572000" cy="1515389"/>
            <a:chOff x="704848" y="1913611"/>
            <a:chExt cx="4572000" cy="1515389"/>
          </a:xfrm>
        </p:grpSpPr>
        <p:sp>
          <p:nvSpPr>
            <p:cNvPr id="5" name="Rectangle 4">
              <a:extLst>
                <a:ext uri="{FF2B5EF4-FFF2-40B4-BE49-F238E27FC236}">
                  <a16:creationId xmlns:a16="http://schemas.microsoft.com/office/drawing/2014/main" id="{F5212658-6B1E-4715-AB3B-E2DCF8A9EFCF}"/>
                </a:ext>
              </a:extLst>
            </p:cNvPr>
            <p:cNvSpPr/>
            <p:nvPr/>
          </p:nvSpPr>
          <p:spPr>
            <a:xfrm>
              <a:off x="704848" y="1913611"/>
              <a:ext cx="4572000" cy="1515389"/>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F64A275-2527-41AB-B92C-0286C2027446}"/>
                </a:ext>
              </a:extLst>
            </p:cNvPr>
            <p:cNvSpPr txBox="1"/>
            <p:nvPr/>
          </p:nvSpPr>
          <p:spPr>
            <a:xfrm>
              <a:off x="947734" y="2207060"/>
              <a:ext cx="4086225" cy="646331"/>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students who dropped out within the school year</a:t>
              </a:r>
            </a:p>
          </p:txBody>
        </p:sp>
      </p:grpSp>
      <p:sp>
        <p:nvSpPr>
          <p:cNvPr id="10" name="TextBox 9">
            <a:extLst>
              <a:ext uri="{FF2B5EF4-FFF2-40B4-BE49-F238E27FC236}">
                <a16:creationId xmlns:a16="http://schemas.microsoft.com/office/drawing/2014/main" id="{6DE23DE6-E04B-41CF-8B24-8049CCC29BE4}"/>
              </a:ext>
            </a:extLst>
          </p:cNvPr>
          <p:cNvSpPr txBox="1"/>
          <p:nvPr/>
        </p:nvSpPr>
        <p:spPr>
          <a:xfrm>
            <a:off x="542801" y="3516546"/>
            <a:ext cx="4896092" cy="369332"/>
          </a:xfrm>
          <a:prstGeom prst="rect">
            <a:avLst/>
          </a:prstGeom>
          <a:noFill/>
          <a:ln>
            <a:noFill/>
          </a:ln>
        </p:spPr>
        <p:txBody>
          <a:bodyPr wrap="square" rtlCol="0">
            <a:spAutoFit/>
          </a:bodyPr>
          <a:lstStyle/>
          <a:p>
            <a:pPr algn="ctr"/>
            <a:r>
              <a:rPr lang="en-US" dirty="0"/>
              <a:t>--------------------------- Divided by ------------------------</a:t>
            </a:r>
          </a:p>
        </p:txBody>
      </p:sp>
      <p:grpSp>
        <p:nvGrpSpPr>
          <p:cNvPr id="16" name="Group 15">
            <a:extLst>
              <a:ext uri="{FF2B5EF4-FFF2-40B4-BE49-F238E27FC236}">
                <a16:creationId xmlns:a16="http://schemas.microsoft.com/office/drawing/2014/main" id="{FC7C46A9-2C13-4532-831F-DF4C321D8591}"/>
              </a:ext>
            </a:extLst>
          </p:cNvPr>
          <p:cNvGrpSpPr/>
          <p:nvPr/>
        </p:nvGrpSpPr>
        <p:grpSpPr>
          <a:xfrm>
            <a:off x="638173" y="3962999"/>
            <a:ext cx="4638675" cy="1591539"/>
            <a:chOff x="638173" y="3962999"/>
            <a:chExt cx="4638675" cy="1895520"/>
          </a:xfrm>
        </p:grpSpPr>
        <p:sp>
          <p:nvSpPr>
            <p:cNvPr id="6" name="Rectangle 5">
              <a:extLst>
                <a:ext uri="{FF2B5EF4-FFF2-40B4-BE49-F238E27FC236}">
                  <a16:creationId xmlns:a16="http://schemas.microsoft.com/office/drawing/2014/main" id="{7812953F-C6F8-478C-992C-265C8D9F0300}"/>
                </a:ext>
              </a:extLst>
            </p:cNvPr>
            <p:cNvSpPr/>
            <p:nvPr/>
          </p:nvSpPr>
          <p:spPr>
            <a:xfrm>
              <a:off x="638173" y="3962999"/>
              <a:ext cx="4638675" cy="1895520"/>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D43AB786-525A-46A7-8421-1A87D6159B0C}"/>
                </a:ext>
              </a:extLst>
            </p:cNvPr>
            <p:cNvSpPr txBox="1"/>
            <p:nvPr/>
          </p:nvSpPr>
          <p:spPr>
            <a:xfrm>
              <a:off x="914397" y="4099024"/>
              <a:ext cx="4086225" cy="646331"/>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students enrolled who were between the ages of 14 and 21</a:t>
              </a:r>
            </a:p>
          </p:txBody>
        </p:sp>
      </p:grpSp>
      <p:grpSp>
        <p:nvGrpSpPr>
          <p:cNvPr id="17" name="Group 16">
            <a:extLst>
              <a:ext uri="{FF2B5EF4-FFF2-40B4-BE49-F238E27FC236}">
                <a16:creationId xmlns:a16="http://schemas.microsoft.com/office/drawing/2014/main" id="{D64C9138-B744-4797-A43D-85FC61666462}"/>
              </a:ext>
            </a:extLst>
          </p:cNvPr>
          <p:cNvGrpSpPr/>
          <p:nvPr/>
        </p:nvGrpSpPr>
        <p:grpSpPr>
          <a:xfrm>
            <a:off x="6568578" y="1913611"/>
            <a:ext cx="4572000" cy="1515389"/>
            <a:chOff x="6568578" y="2185823"/>
            <a:chExt cx="4572000" cy="1515389"/>
          </a:xfrm>
        </p:grpSpPr>
        <p:sp>
          <p:nvSpPr>
            <p:cNvPr id="12" name="Rectangle 11">
              <a:extLst>
                <a:ext uri="{FF2B5EF4-FFF2-40B4-BE49-F238E27FC236}">
                  <a16:creationId xmlns:a16="http://schemas.microsoft.com/office/drawing/2014/main" id="{A1DF45A5-29AC-440F-9BCE-606E849D6825}"/>
                </a:ext>
              </a:extLst>
            </p:cNvPr>
            <p:cNvSpPr/>
            <p:nvPr/>
          </p:nvSpPr>
          <p:spPr>
            <a:xfrm>
              <a:off x="6568578" y="2185823"/>
              <a:ext cx="4572000" cy="1515389"/>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C17689E-AE5F-4741-A0D1-89B280DEF838}"/>
                </a:ext>
              </a:extLst>
            </p:cNvPr>
            <p:cNvSpPr txBox="1"/>
            <p:nvPr/>
          </p:nvSpPr>
          <p:spPr>
            <a:xfrm>
              <a:off x="6811465" y="2481852"/>
              <a:ext cx="4086225" cy="646331"/>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students who dropped out within the school year</a:t>
              </a:r>
            </a:p>
          </p:txBody>
        </p:sp>
      </p:grpSp>
      <p:sp>
        <p:nvSpPr>
          <p:cNvPr id="14" name="TextBox 13">
            <a:extLst>
              <a:ext uri="{FF2B5EF4-FFF2-40B4-BE49-F238E27FC236}">
                <a16:creationId xmlns:a16="http://schemas.microsoft.com/office/drawing/2014/main" id="{7EE9CB51-354B-4716-AAC2-E3272AA95314}"/>
              </a:ext>
            </a:extLst>
          </p:cNvPr>
          <p:cNvSpPr txBox="1"/>
          <p:nvPr/>
        </p:nvSpPr>
        <p:spPr>
          <a:xfrm>
            <a:off x="6406530" y="3516546"/>
            <a:ext cx="4896092" cy="369332"/>
          </a:xfrm>
          <a:prstGeom prst="rect">
            <a:avLst/>
          </a:prstGeom>
          <a:noFill/>
          <a:ln>
            <a:noFill/>
          </a:ln>
        </p:spPr>
        <p:txBody>
          <a:bodyPr wrap="square" rtlCol="0">
            <a:spAutoFit/>
          </a:bodyPr>
          <a:lstStyle/>
          <a:p>
            <a:pPr algn="ctr"/>
            <a:r>
              <a:rPr lang="en-US" dirty="0"/>
              <a:t>--------------------------- Divided by ------------------------</a:t>
            </a:r>
          </a:p>
        </p:txBody>
      </p:sp>
      <p:grpSp>
        <p:nvGrpSpPr>
          <p:cNvPr id="21" name="Group 20">
            <a:extLst>
              <a:ext uri="{FF2B5EF4-FFF2-40B4-BE49-F238E27FC236}">
                <a16:creationId xmlns:a16="http://schemas.microsoft.com/office/drawing/2014/main" id="{EC6326F1-4101-4353-B079-3D00EE85635D}"/>
              </a:ext>
            </a:extLst>
          </p:cNvPr>
          <p:cNvGrpSpPr/>
          <p:nvPr/>
        </p:nvGrpSpPr>
        <p:grpSpPr>
          <a:xfrm>
            <a:off x="6568576" y="3962999"/>
            <a:ext cx="4572000" cy="1626752"/>
            <a:chOff x="6568578" y="4228919"/>
            <a:chExt cx="4572000" cy="1626752"/>
          </a:xfrm>
        </p:grpSpPr>
        <p:sp>
          <p:nvSpPr>
            <p:cNvPr id="19" name="Rectangle 18">
              <a:extLst>
                <a:ext uri="{FF2B5EF4-FFF2-40B4-BE49-F238E27FC236}">
                  <a16:creationId xmlns:a16="http://schemas.microsoft.com/office/drawing/2014/main" id="{954FA23F-05A4-4A0D-BF46-02F1253FE677}"/>
                </a:ext>
              </a:extLst>
            </p:cNvPr>
            <p:cNvSpPr/>
            <p:nvPr/>
          </p:nvSpPr>
          <p:spPr>
            <a:xfrm>
              <a:off x="6568578" y="4228919"/>
              <a:ext cx="4572000" cy="1626752"/>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E7FD48C-2DE7-432F-8E59-DEC6C90064ED}"/>
                </a:ext>
              </a:extLst>
            </p:cNvPr>
            <p:cNvSpPr txBox="1"/>
            <p:nvPr/>
          </p:nvSpPr>
          <p:spPr>
            <a:xfrm>
              <a:off x="6811464" y="4343130"/>
              <a:ext cx="4086225" cy="1477328"/>
            </a:xfrm>
            <a:prstGeom prst="rect">
              <a:avLst/>
            </a:prstGeom>
            <a:noFill/>
          </p:spPr>
          <p:txBody>
            <a:bodyPr wrap="square" rtlCol="0">
              <a:spAutoFit/>
            </a:bodyPr>
            <a:lstStyle/>
            <a:p>
              <a:r>
                <a:rPr lang="en-US" dirty="0">
                  <a:solidFill>
                    <a:schemeClr val="bg1"/>
                  </a:solidFill>
                  <a:latin typeface="Fira Sans" panose="020B0503050000020004" pitchFamily="34" charset="0"/>
                </a:rPr>
                <a:t>Number of: students earning regular diploma + those receiving an alternate diploma or certificate + students who dropped out + those reaching the maximum age of 21</a:t>
              </a:r>
            </a:p>
          </p:txBody>
        </p:sp>
      </p:grpSp>
    </p:spTree>
    <p:extLst>
      <p:ext uri="{BB962C8B-B14F-4D97-AF65-F5344CB8AC3E}">
        <p14:creationId xmlns:p14="http://schemas.microsoft.com/office/powerpoint/2010/main" val="13826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9485B-B52F-4B24-8F59-01C7E8C4AC85}"/>
              </a:ext>
            </a:extLst>
          </p:cNvPr>
          <p:cNvSpPr>
            <a:spLocks noGrp="1"/>
          </p:cNvSpPr>
          <p:nvPr>
            <p:ph type="title"/>
          </p:nvPr>
        </p:nvSpPr>
        <p:spPr/>
        <p:txBody>
          <a:bodyPr/>
          <a:lstStyle/>
          <a:p>
            <a:r>
              <a:rPr lang="en-US" dirty="0"/>
              <a:t>Implications of the new calculations</a:t>
            </a:r>
          </a:p>
        </p:txBody>
      </p:sp>
      <p:sp>
        <p:nvSpPr>
          <p:cNvPr id="3" name="Content Placeholder 2">
            <a:extLst>
              <a:ext uri="{FF2B5EF4-FFF2-40B4-BE49-F238E27FC236}">
                <a16:creationId xmlns:a16="http://schemas.microsoft.com/office/drawing/2014/main" id="{4C49A360-26DB-4CE0-B767-C176F07CE343}"/>
              </a:ext>
            </a:extLst>
          </p:cNvPr>
          <p:cNvSpPr>
            <a:spLocks noGrp="1"/>
          </p:cNvSpPr>
          <p:nvPr>
            <p:ph idx="1"/>
          </p:nvPr>
        </p:nvSpPr>
        <p:spPr/>
        <p:txBody>
          <a:bodyPr>
            <a:normAutofit lnSpcReduction="10000"/>
          </a:bodyPr>
          <a:lstStyle/>
          <a:p>
            <a:r>
              <a:rPr lang="en-US" dirty="0"/>
              <a:t>There will be no penalty if a student takes longer than 4 years to earn their regular high school diploma</a:t>
            </a:r>
          </a:p>
          <a:p>
            <a:r>
              <a:rPr lang="en-US" dirty="0"/>
              <a:t>Graduation data and drop out data are now related to each other</a:t>
            </a:r>
          </a:p>
          <a:p>
            <a:r>
              <a:rPr lang="en-US" dirty="0"/>
              <a:t>Summer school graduates will be counted in the next school year’s data</a:t>
            </a:r>
          </a:p>
          <a:p>
            <a:r>
              <a:rPr lang="en-US" dirty="0"/>
              <a:t>Graduation and drop out will be reported two different ways:</a:t>
            </a:r>
          </a:p>
          <a:p>
            <a:pPr marL="971550" lvl="1" indent="-514350">
              <a:buFont typeface="+mj-lt"/>
              <a:buAutoNum type="arabicPeriod"/>
            </a:pPr>
            <a:r>
              <a:rPr lang="en-US" dirty="0"/>
              <a:t>The Every Student Succeeds Act (ESSA) federal reporting will use the </a:t>
            </a:r>
            <a:r>
              <a:rPr lang="en-US" b="1" dirty="0"/>
              <a:t>old</a:t>
            </a:r>
            <a:r>
              <a:rPr lang="en-US" dirty="0"/>
              <a:t> calculations</a:t>
            </a:r>
          </a:p>
          <a:p>
            <a:pPr marL="971550" lvl="1" indent="-514350">
              <a:buFont typeface="+mj-lt"/>
              <a:buAutoNum type="arabicPeriod"/>
            </a:pPr>
            <a:r>
              <a:rPr lang="en-US" dirty="0"/>
              <a:t>The Individuals with Disabilities Education Act (IDEA) will use the </a:t>
            </a:r>
            <a:r>
              <a:rPr lang="en-US" b="1" dirty="0"/>
              <a:t>new</a:t>
            </a:r>
            <a:r>
              <a:rPr lang="en-US" dirty="0"/>
              <a:t> calculations</a:t>
            </a:r>
          </a:p>
        </p:txBody>
      </p:sp>
    </p:spTree>
    <p:extLst>
      <p:ext uri="{BB962C8B-B14F-4D97-AF65-F5344CB8AC3E}">
        <p14:creationId xmlns:p14="http://schemas.microsoft.com/office/powerpoint/2010/main" val="828861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1E927-CD66-4A5C-B59B-E06DBA9A9316}"/>
              </a:ext>
            </a:extLst>
          </p:cNvPr>
          <p:cNvSpPr>
            <a:spLocks noGrp="1"/>
          </p:cNvSpPr>
          <p:nvPr>
            <p:ph type="title"/>
          </p:nvPr>
        </p:nvSpPr>
        <p:spPr/>
        <p:txBody>
          <a:bodyPr/>
          <a:lstStyle/>
          <a:p>
            <a:r>
              <a:rPr lang="en-US" dirty="0"/>
              <a:t>Graduation Trend Data – Old and New</a:t>
            </a:r>
          </a:p>
        </p:txBody>
      </p:sp>
      <p:graphicFrame>
        <p:nvGraphicFramePr>
          <p:cNvPr id="8" name="Content Placeholder 7">
            <a:extLst>
              <a:ext uri="{FF2B5EF4-FFF2-40B4-BE49-F238E27FC236}">
                <a16:creationId xmlns:a16="http://schemas.microsoft.com/office/drawing/2014/main" id="{29F9B726-2C22-488B-A03F-5D7B8D48B416}"/>
              </a:ext>
            </a:extLst>
          </p:cNvPr>
          <p:cNvGraphicFramePr>
            <a:graphicFrameLocks noGrp="1"/>
          </p:cNvGraphicFramePr>
          <p:nvPr>
            <p:ph sz="half" idx="1"/>
          </p:nvPr>
        </p:nvGraphicFramePr>
        <p:xfrm>
          <a:off x="203200" y="1200150"/>
          <a:ext cx="5697538" cy="4657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14EAD004-1585-4325-8CD5-3C851707BD3F}"/>
              </a:ext>
            </a:extLst>
          </p:cNvPr>
          <p:cNvGraphicFramePr>
            <a:graphicFrameLocks noGrp="1"/>
          </p:cNvGraphicFramePr>
          <p:nvPr>
            <p:ph sz="half" idx="2"/>
            <p:extLst>
              <p:ext uri="{D42A27DB-BD31-4B8C-83A1-F6EECF244321}">
                <p14:modId xmlns:p14="http://schemas.microsoft.com/office/powerpoint/2010/main" val="814683102"/>
              </p:ext>
            </p:extLst>
          </p:nvPr>
        </p:nvGraphicFramePr>
        <p:xfrm>
          <a:off x="6096000" y="1200150"/>
          <a:ext cx="5867400" cy="46577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42922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E3534-9930-4621-81BC-AF5CFCC9EC0E}"/>
              </a:ext>
            </a:extLst>
          </p:cNvPr>
          <p:cNvSpPr>
            <a:spLocks noGrp="1"/>
          </p:cNvSpPr>
          <p:nvPr>
            <p:ph type="title"/>
          </p:nvPr>
        </p:nvSpPr>
        <p:spPr/>
        <p:txBody>
          <a:bodyPr/>
          <a:lstStyle/>
          <a:p>
            <a:r>
              <a:rPr lang="en-US" dirty="0"/>
              <a:t>Indicator 1 – Graduation - Target Setting</a:t>
            </a:r>
          </a:p>
        </p:txBody>
      </p:sp>
      <p:sp>
        <p:nvSpPr>
          <p:cNvPr id="7" name="Content Placeholder 6">
            <a:extLst>
              <a:ext uri="{FF2B5EF4-FFF2-40B4-BE49-F238E27FC236}">
                <a16:creationId xmlns:a16="http://schemas.microsoft.com/office/drawing/2014/main" id="{E2FA7448-F714-46E9-8B84-E5826ADBAFC9}"/>
              </a:ext>
            </a:extLst>
          </p:cNvPr>
          <p:cNvSpPr>
            <a:spLocks noGrp="1"/>
          </p:cNvSpPr>
          <p:nvPr>
            <p:ph sz="half" idx="1"/>
          </p:nvPr>
        </p:nvSpPr>
        <p:spPr/>
        <p:txBody>
          <a:bodyPr>
            <a:normAutofit lnSpcReduction="10000"/>
          </a:bodyPr>
          <a:lstStyle/>
          <a:p>
            <a:r>
              <a:rPr lang="en-US" dirty="0"/>
              <a:t>Most recent school year not impacted by COVID-19 was 2018-2019 (FFY2018)</a:t>
            </a:r>
          </a:p>
          <a:p>
            <a:r>
              <a:rPr lang="en-US" dirty="0"/>
              <a:t>Using the new calculation, the actual data would have been 83.21% - the proposed baseline</a:t>
            </a:r>
          </a:p>
          <a:p>
            <a:r>
              <a:rPr lang="en-US" dirty="0"/>
              <a:t>Targets must be higher than the baseline</a:t>
            </a:r>
          </a:p>
          <a:p>
            <a:r>
              <a:rPr lang="en-US" dirty="0"/>
              <a:t>The proposed targets reflect a 0.5% increase per year</a:t>
            </a:r>
          </a:p>
        </p:txBody>
      </p:sp>
      <p:graphicFrame>
        <p:nvGraphicFramePr>
          <p:cNvPr id="9" name="Content Placeholder 8">
            <a:extLst>
              <a:ext uri="{FF2B5EF4-FFF2-40B4-BE49-F238E27FC236}">
                <a16:creationId xmlns:a16="http://schemas.microsoft.com/office/drawing/2014/main" id="{219BA4F8-1C2B-4437-BAC2-B10BEDD4FD83}"/>
              </a:ext>
            </a:extLst>
          </p:cNvPr>
          <p:cNvGraphicFramePr>
            <a:graphicFrameLocks noGrp="1"/>
          </p:cNvGraphicFramePr>
          <p:nvPr>
            <p:ph sz="half" idx="2"/>
            <p:extLst>
              <p:ext uri="{D42A27DB-BD31-4B8C-83A1-F6EECF244321}">
                <p14:modId xmlns:p14="http://schemas.microsoft.com/office/powerpoint/2010/main" val="2483009795"/>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3"/>
          </a:graphicData>
        </a:graphic>
      </p:graphicFrame>
      <p:sp>
        <p:nvSpPr>
          <p:cNvPr id="4" name="Arrow: Up 3">
            <a:extLst>
              <a:ext uri="{FF2B5EF4-FFF2-40B4-BE49-F238E27FC236}">
                <a16:creationId xmlns:a16="http://schemas.microsoft.com/office/drawing/2014/main" id="{C0761145-19B3-489D-8DD6-B7620E060C57}"/>
              </a:ext>
            </a:extLst>
          </p:cNvPr>
          <p:cNvSpPr/>
          <p:nvPr/>
        </p:nvSpPr>
        <p:spPr>
          <a:xfrm rot="10800000">
            <a:off x="6538452" y="4563704"/>
            <a:ext cx="393290" cy="7436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262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A9030-DC3D-4781-8649-EFB0B61892E3}"/>
              </a:ext>
            </a:extLst>
          </p:cNvPr>
          <p:cNvSpPr>
            <a:spLocks noGrp="1"/>
          </p:cNvSpPr>
          <p:nvPr>
            <p:ph type="title"/>
          </p:nvPr>
        </p:nvSpPr>
        <p:spPr/>
        <p:txBody>
          <a:bodyPr/>
          <a:lstStyle/>
          <a:p>
            <a:r>
              <a:rPr lang="en-US" dirty="0"/>
              <a:t>Drop out data – Old and New</a:t>
            </a:r>
          </a:p>
        </p:txBody>
      </p:sp>
      <p:graphicFrame>
        <p:nvGraphicFramePr>
          <p:cNvPr id="5" name="Content Placeholder 4">
            <a:extLst>
              <a:ext uri="{FF2B5EF4-FFF2-40B4-BE49-F238E27FC236}">
                <a16:creationId xmlns:a16="http://schemas.microsoft.com/office/drawing/2014/main" id="{1E598BC8-7303-4A05-828C-33A3D99A527C}"/>
              </a:ext>
            </a:extLst>
          </p:cNvPr>
          <p:cNvGraphicFramePr>
            <a:graphicFrameLocks noGrp="1"/>
          </p:cNvGraphicFramePr>
          <p:nvPr>
            <p:ph sz="half" idx="1"/>
          </p:nvPr>
        </p:nvGraphicFramePr>
        <p:xfrm>
          <a:off x="255588" y="1090613"/>
          <a:ext cx="5673725" cy="46529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a:extLst>
              <a:ext uri="{FF2B5EF4-FFF2-40B4-BE49-F238E27FC236}">
                <a16:creationId xmlns:a16="http://schemas.microsoft.com/office/drawing/2014/main" id="{49E921F0-94EB-41A2-8D2D-0B3E5F8C5554}"/>
              </a:ext>
            </a:extLst>
          </p:cNvPr>
          <p:cNvGraphicFramePr>
            <a:graphicFrameLocks noGrp="1"/>
          </p:cNvGraphicFramePr>
          <p:nvPr>
            <p:ph sz="half" idx="2"/>
          </p:nvPr>
        </p:nvGraphicFramePr>
        <p:xfrm>
          <a:off x="6096000" y="1090613"/>
          <a:ext cx="5840413" cy="46529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9438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83151-1B48-4DC4-A496-4B18B49D084A}"/>
              </a:ext>
            </a:extLst>
          </p:cNvPr>
          <p:cNvSpPr>
            <a:spLocks noGrp="1"/>
          </p:cNvSpPr>
          <p:nvPr>
            <p:ph type="title"/>
          </p:nvPr>
        </p:nvSpPr>
        <p:spPr/>
        <p:txBody>
          <a:bodyPr/>
          <a:lstStyle/>
          <a:p>
            <a:r>
              <a:rPr lang="en-US" dirty="0"/>
              <a:t>Indicator 2 – Drop out – Target Setting</a:t>
            </a:r>
          </a:p>
        </p:txBody>
      </p:sp>
      <p:sp>
        <p:nvSpPr>
          <p:cNvPr id="3" name="Content Placeholder 2">
            <a:extLst>
              <a:ext uri="{FF2B5EF4-FFF2-40B4-BE49-F238E27FC236}">
                <a16:creationId xmlns:a16="http://schemas.microsoft.com/office/drawing/2014/main" id="{1F064E93-B828-4217-B5AF-73738BEE2C9E}"/>
              </a:ext>
            </a:extLst>
          </p:cNvPr>
          <p:cNvSpPr>
            <a:spLocks noGrp="1"/>
          </p:cNvSpPr>
          <p:nvPr>
            <p:ph sz="half" idx="1"/>
          </p:nvPr>
        </p:nvSpPr>
        <p:spPr/>
        <p:txBody>
          <a:bodyPr>
            <a:normAutofit lnSpcReduction="10000"/>
          </a:bodyPr>
          <a:lstStyle/>
          <a:p>
            <a:r>
              <a:rPr lang="en-US" dirty="0"/>
              <a:t>Most recent school year not impacted by COVID-19 was 2018-2019 (FFY2018)</a:t>
            </a:r>
          </a:p>
          <a:p>
            <a:r>
              <a:rPr lang="en-US" dirty="0"/>
              <a:t>Using the new calculation, the actual data would have been 6.17% - the proposed baseline</a:t>
            </a:r>
          </a:p>
          <a:p>
            <a:r>
              <a:rPr lang="en-US" dirty="0"/>
              <a:t>Targets must be lower than the baseline</a:t>
            </a:r>
          </a:p>
          <a:p>
            <a:r>
              <a:rPr lang="en-US" dirty="0"/>
              <a:t>The proposed targets reflect a 0.5% decrease per year</a:t>
            </a:r>
          </a:p>
          <a:p>
            <a:endParaRPr lang="en-US" dirty="0"/>
          </a:p>
        </p:txBody>
      </p:sp>
      <p:graphicFrame>
        <p:nvGraphicFramePr>
          <p:cNvPr id="5" name="Content Placeholder 4">
            <a:extLst>
              <a:ext uri="{FF2B5EF4-FFF2-40B4-BE49-F238E27FC236}">
                <a16:creationId xmlns:a16="http://schemas.microsoft.com/office/drawing/2014/main" id="{D3D2DAC4-C862-4594-8306-60916E2BCA98}"/>
              </a:ext>
            </a:extLst>
          </p:cNvPr>
          <p:cNvGraphicFramePr>
            <a:graphicFrameLocks noGrp="1"/>
          </p:cNvGraphicFramePr>
          <p:nvPr>
            <p:ph sz="half" idx="2"/>
            <p:extLst>
              <p:ext uri="{D42A27DB-BD31-4B8C-83A1-F6EECF244321}">
                <p14:modId xmlns:p14="http://schemas.microsoft.com/office/powerpoint/2010/main" val="3332886616"/>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3"/>
          </a:graphicData>
        </a:graphic>
      </p:graphicFrame>
      <p:sp>
        <p:nvSpPr>
          <p:cNvPr id="6" name="Arrow: Up 5">
            <a:extLst>
              <a:ext uri="{FF2B5EF4-FFF2-40B4-BE49-F238E27FC236}">
                <a16:creationId xmlns:a16="http://schemas.microsoft.com/office/drawing/2014/main" id="{73FD6098-EFB0-4117-9B56-73EAF096BCB9}"/>
              </a:ext>
            </a:extLst>
          </p:cNvPr>
          <p:cNvSpPr/>
          <p:nvPr/>
        </p:nvSpPr>
        <p:spPr>
          <a:xfrm rot="10800000">
            <a:off x="6538452" y="4563704"/>
            <a:ext cx="393290" cy="7436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281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8020E-25BE-4DF8-8098-A6F18A919BA4}"/>
              </a:ext>
            </a:extLst>
          </p:cNvPr>
          <p:cNvSpPr>
            <a:spLocks noGrp="1"/>
          </p:cNvSpPr>
          <p:nvPr>
            <p:ph type="title"/>
          </p:nvPr>
        </p:nvSpPr>
        <p:spPr/>
        <p:txBody>
          <a:bodyPr/>
          <a:lstStyle/>
          <a:p>
            <a:r>
              <a:rPr lang="en-US" dirty="0"/>
              <a:t>Indicator 14 – Post-school Outcomes</a:t>
            </a:r>
          </a:p>
        </p:txBody>
      </p:sp>
      <p:sp>
        <p:nvSpPr>
          <p:cNvPr id="3" name="Content Placeholder 2">
            <a:extLst>
              <a:ext uri="{FF2B5EF4-FFF2-40B4-BE49-F238E27FC236}">
                <a16:creationId xmlns:a16="http://schemas.microsoft.com/office/drawing/2014/main" id="{C99504DD-F1A7-4233-981A-91895DF37BAC}"/>
              </a:ext>
            </a:extLst>
          </p:cNvPr>
          <p:cNvSpPr>
            <a:spLocks noGrp="1"/>
          </p:cNvSpPr>
          <p:nvPr>
            <p:ph idx="1"/>
          </p:nvPr>
        </p:nvSpPr>
        <p:spPr/>
        <p:txBody>
          <a:bodyPr/>
          <a:lstStyle/>
          <a:p>
            <a:r>
              <a:rPr lang="en-US" dirty="0"/>
              <a:t>Data for this indicator are collected through the One-year Follow-up Survey (districts/schools are responsible for collection)</a:t>
            </a:r>
          </a:p>
          <a:p>
            <a:r>
              <a:rPr lang="en-US" dirty="0"/>
              <a:t>Indicator has 3 parts:</a:t>
            </a:r>
          </a:p>
          <a:p>
            <a:pPr marL="457200" lvl="1" indent="0">
              <a:buNone/>
            </a:pPr>
            <a:r>
              <a:rPr lang="en-US" dirty="0"/>
              <a:t>A. Enrolled in higher education (1) </a:t>
            </a:r>
          </a:p>
          <a:p>
            <a:pPr marL="457200" lvl="1" indent="0">
              <a:buNone/>
            </a:pPr>
            <a:r>
              <a:rPr lang="en-US" dirty="0"/>
              <a:t>B. Enrolled in higher education (1) + competitively employed (2)</a:t>
            </a:r>
          </a:p>
          <a:p>
            <a:pPr marL="457200" lvl="1" indent="0">
              <a:buNone/>
            </a:pPr>
            <a:r>
              <a:rPr lang="en-US" dirty="0"/>
              <a:t>C. Enrolled in higher education (1) + competitively employed (2) + enrolled in any post-secondary education or training program or any type of employment (3)</a:t>
            </a:r>
          </a:p>
        </p:txBody>
      </p:sp>
    </p:spTree>
    <p:extLst>
      <p:ext uri="{BB962C8B-B14F-4D97-AF65-F5344CB8AC3E}">
        <p14:creationId xmlns:p14="http://schemas.microsoft.com/office/powerpoint/2010/main" val="322090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22F4D-B238-429F-8A5A-C0DDA110921C}"/>
              </a:ext>
            </a:extLst>
          </p:cNvPr>
          <p:cNvSpPr>
            <a:spLocks noGrp="1"/>
          </p:cNvSpPr>
          <p:nvPr>
            <p:ph type="title"/>
          </p:nvPr>
        </p:nvSpPr>
        <p:spPr/>
        <p:txBody>
          <a:bodyPr/>
          <a:lstStyle/>
          <a:p>
            <a:r>
              <a:rPr lang="en-US" dirty="0"/>
              <a:t>14A. Enrolled in Higher Education (1)</a:t>
            </a:r>
          </a:p>
        </p:txBody>
      </p:sp>
      <p:sp>
        <p:nvSpPr>
          <p:cNvPr id="3" name="Content Placeholder 2">
            <a:extLst>
              <a:ext uri="{FF2B5EF4-FFF2-40B4-BE49-F238E27FC236}">
                <a16:creationId xmlns:a16="http://schemas.microsoft.com/office/drawing/2014/main" id="{B37763D1-9F55-45C7-8F49-A8CB56852776}"/>
              </a:ext>
            </a:extLst>
          </p:cNvPr>
          <p:cNvSpPr>
            <a:spLocks noGrp="1"/>
          </p:cNvSpPr>
          <p:nvPr>
            <p:ph sz="half" idx="1"/>
          </p:nvPr>
        </p:nvSpPr>
        <p:spPr/>
        <p:txBody>
          <a:bodyPr>
            <a:normAutofit fontScale="92500" lnSpcReduction="20000"/>
          </a:bodyPr>
          <a:lstStyle/>
          <a:p>
            <a:r>
              <a:rPr lang="en-US" dirty="0"/>
              <a:t>Higher education = 2- or 4-year degree programs</a:t>
            </a:r>
          </a:p>
          <a:p>
            <a:r>
              <a:rPr lang="en-US" dirty="0"/>
              <a:t>Most recent school year not impacted by COVID-19 was 2018-2019 (FFY2018)</a:t>
            </a:r>
          </a:p>
          <a:p>
            <a:r>
              <a:rPr lang="en-US" dirty="0"/>
              <a:t>FFY2018 actual data was 18.03% - the proposed baseline</a:t>
            </a:r>
          </a:p>
          <a:p>
            <a:r>
              <a:rPr lang="en-US" dirty="0"/>
              <a:t>Targets must be higher than baseline</a:t>
            </a:r>
          </a:p>
          <a:p>
            <a:r>
              <a:rPr lang="en-US" dirty="0"/>
              <a:t>The proposed targets reflect a 1.0% increase per year</a:t>
            </a:r>
          </a:p>
          <a:p>
            <a:endParaRPr lang="en-US" dirty="0"/>
          </a:p>
          <a:p>
            <a:endParaRPr lang="en-US" dirty="0"/>
          </a:p>
        </p:txBody>
      </p:sp>
      <p:graphicFrame>
        <p:nvGraphicFramePr>
          <p:cNvPr id="6" name="Content Placeholder 5">
            <a:extLst>
              <a:ext uri="{FF2B5EF4-FFF2-40B4-BE49-F238E27FC236}">
                <a16:creationId xmlns:a16="http://schemas.microsoft.com/office/drawing/2014/main" id="{466BE664-2DF7-45FC-B391-1C27EF1DED9E}"/>
              </a:ext>
            </a:extLst>
          </p:cNvPr>
          <p:cNvGraphicFramePr>
            <a:graphicFrameLocks noGrp="1"/>
          </p:cNvGraphicFramePr>
          <p:nvPr>
            <p:ph sz="half" idx="2"/>
          </p:nvPr>
        </p:nvGraphicFramePr>
        <p:xfrm>
          <a:off x="5624513" y="1277938"/>
          <a:ext cx="6361112" cy="4621212"/>
        </p:xfrm>
        <a:graphic>
          <a:graphicData uri="http://schemas.openxmlformats.org/drawingml/2006/chart">
            <c:chart xmlns:c="http://schemas.openxmlformats.org/drawingml/2006/chart" xmlns:r="http://schemas.openxmlformats.org/officeDocument/2006/relationships" r:id="rId3"/>
          </a:graphicData>
        </a:graphic>
      </p:graphicFrame>
      <p:sp>
        <p:nvSpPr>
          <p:cNvPr id="5" name="Arrow: Up 4">
            <a:extLst>
              <a:ext uri="{FF2B5EF4-FFF2-40B4-BE49-F238E27FC236}">
                <a16:creationId xmlns:a16="http://schemas.microsoft.com/office/drawing/2014/main" id="{2A5BD77B-A781-4CC0-82BE-AC58E27863AB}"/>
              </a:ext>
            </a:extLst>
          </p:cNvPr>
          <p:cNvSpPr/>
          <p:nvPr/>
        </p:nvSpPr>
        <p:spPr>
          <a:xfrm rot="10800000">
            <a:off x="6990736" y="4740685"/>
            <a:ext cx="275303" cy="7436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166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5DF8F-C882-4471-9580-02568E9F3DC2}"/>
              </a:ext>
            </a:extLst>
          </p:cNvPr>
          <p:cNvSpPr>
            <a:spLocks noGrp="1"/>
          </p:cNvSpPr>
          <p:nvPr>
            <p:ph type="title"/>
          </p:nvPr>
        </p:nvSpPr>
        <p:spPr/>
        <p:txBody>
          <a:bodyPr/>
          <a:lstStyle/>
          <a:p>
            <a:r>
              <a:rPr lang="en-US" dirty="0"/>
              <a:t>14B. 1 + Competitively Employed (2) </a:t>
            </a:r>
          </a:p>
        </p:txBody>
      </p:sp>
      <p:sp>
        <p:nvSpPr>
          <p:cNvPr id="3" name="Content Placeholder 2">
            <a:extLst>
              <a:ext uri="{FF2B5EF4-FFF2-40B4-BE49-F238E27FC236}">
                <a16:creationId xmlns:a16="http://schemas.microsoft.com/office/drawing/2014/main" id="{53BA01B7-BB5A-49F2-B194-83C7C1911BA6}"/>
              </a:ext>
            </a:extLst>
          </p:cNvPr>
          <p:cNvSpPr>
            <a:spLocks noGrp="1"/>
          </p:cNvSpPr>
          <p:nvPr>
            <p:ph sz="half" idx="1"/>
          </p:nvPr>
        </p:nvSpPr>
        <p:spPr/>
        <p:txBody>
          <a:bodyPr>
            <a:normAutofit fontScale="92500"/>
          </a:bodyPr>
          <a:lstStyle/>
          <a:p>
            <a:r>
              <a:rPr lang="en-US" sz="2400" dirty="0"/>
              <a:t>Competitively Employed = working 20+ hours per week at or above minimum wage in an integrated environment with opportunities for advancement</a:t>
            </a:r>
          </a:p>
          <a:p>
            <a:r>
              <a:rPr lang="en-US" sz="2400" dirty="0"/>
              <a:t>Most recent school year not impacted by COVID-19 was 2018-2019 (FFY2018)</a:t>
            </a:r>
          </a:p>
          <a:p>
            <a:r>
              <a:rPr lang="en-US" sz="2400" dirty="0"/>
              <a:t>FFY2018 actual data was 45.69% - the proposed baseline</a:t>
            </a:r>
          </a:p>
          <a:p>
            <a:r>
              <a:rPr lang="en-US" sz="2400" dirty="0"/>
              <a:t>Targets must be higher than baseline</a:t>
            </a:r>
          </a:p>
          <a:p>
            <a:r>
              <a:rPr lang="en-US" sz="2400" dirty="0"/>
              <a:t>The proposed targets reflect a 2.0% increase per year</a:t>
            </a:r>
          </a:p>
          <a:p>
            <a:endParaRPr lang="en-US" sz="2400" dirty="0"/>
          </a:p>
          <a:p>
            <a:endParaRPr lang="en-US" sz="2400" dirty="0"/>
          </a:p>
        </p:txBody>
      </p:sp>
      <p:graphicFrame>
        <p:nvGraphicFramePr>
          <p:cNvPr id="5" name="Content Placeholder 4">
            <a:extLst>
              <a:ext uri="{FF2B5EF4-FFF2-40B4-BE49-F238E27FC236}">
                <a16:creationId xmlns:a16="http://schemas.microsoft.com/office/drawing/2014/main" id="{E848F503-F19F-4CB7-A757-FFA8F2F5378E}"/>
              </a:ext>
            </a:extLst>
          </p:cNvPr>
          <p:cNvGraphicFramePr>
            <a:graphicFrameLocks noGrp="1"/>
          </p:cNvGraphicFramePr>
          <p:nvPr>
            <p:ph sz="half" idx="2"/>
          </p:nvPr>
        </p:nvGraphicFramePr>
        <p:xfrm>
          <a:off x="5884863" y="1228725"/>
          <a:ext cx="6091237" cy="4630738"/>
        </p:xfrm>
        <a:graphic>
          <a:graphicData uri="http://schemas.openxmlformats.org/drawingml/2006/chart">
            <c:chart xmlns:c="http://schemas.openxmlformats.org/drawingml/2006/chart" xmlns:r="http://schemas.openxmlformats.org/officeDocument/2006/relationships" r:id="rId3"/>
          </a:graphicData>
        </a:graphic>
      </p:graphicFrame>
      <p:sp>
        <p:nvSpPr>
          <p:cNvPr id="6" name="Arrow: Up 5">
            <a:extLst>
              <a:ext uri="{FF2B5EF4-FFF2-40B4-BE49-F238E27FC236}">
                <a16:creationId xmlns:a16="http://schemas.microsoft.com/office/drawing/2014/main" id="{0E375374-12B3-483F-9452-20AC1CCD281A}"/>
              </a:ext>
            </a:extLst>
          </p:cNvPr>
          <p:cNvSpPr/>
          <p:nvPr/>
        </p:nvSpPr>
        <p:spPr>
          <a:xfrm rot="10800000">
            <a:off x="7197213" y="4681692"/>
            <a:ext cx="275303" cy="7436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114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85260-D473-404F-A510-07003ACA908C}"/>
              </a:ext>
            </a:extLst>
          </p:cNvPr>
          <p:cNvSpPr>
            <a:spLocks noGrp="1"/>
          </p:cNvSpPr>
          <p:nvPr>
            <p:ph type="title"/>
          </p:nvPr>
        </p:nvSpPr>
        <p:spPr/>
        <p:txBody>
          <a:bodyPr/>
          <a:lstStyle/>
          <a:p>
            <a:r>
              <a:rPr lang="en-US" dirty="0"/>
              <a:t>Thank you for joining us today!</a:t>
            </a:r>
          </a:p>
        </p:txBody>
      </p:sp>
      <p:sp>
        <p:nvSpPr>
          <p:cNvPr id="3" name="Content Placeholder 2">
            <a:extLst>
              <a:ext uri="{FF2B5EF4-FFF2-40B4-BE49-F238E27FC236}">
                <a16:creationId xmlns:a16="http://schemas.microsoft.com/office/drawing/2014/main" id="{B8DE2360-7354-4BC0-9546-01B1EDF05BFD}"/>
              </a:ext>
            </a:extLst>
          </p:cNvPr>
          <p:cNvSpPr>
            <a:spLocks noGrp="1"/>
          </p:cNvSpPr>
          <p:nvPr>
            <p:ph sz="half" idx="1"/>
          </p:nvPr>
        </p:nvSpPr>
        <p:spPr>
          <a:xfrm>
            <a:off x="398585" y="1445623"/>
            <a:ext cx="5486400" cy="4298685"/>
          </a:xfrm>
        </p:spPr>
        <p:txBody>
          <a:bodyPr>
            <a:normAutofit fontScale="92500"/>
          </a:bodyPr>
          <a:lstStyle/>
          <a:p>
            <a:r>
              <a:rPr lang="en-US" dirty="0"/>
              <a:t>Please sign-in using the following URL: </a:t>
            </a:r>
            <a:r>
              <a:rPr lang="en-US" u="sng" dirty="0">
                <a:hlinkClick r:id="rId3"/>
              </a:rPr>
              <a:t>https://forms.office.com/r/ZTqTTAULTf</a:t>
            </a:r>
            <a:endParaRPr lang="en-US" dirty="0">
              <a:solidFill>
                <a:srgbClr val="FF0000"/>
              </a:solidFill>
            </a:endParaRPr>
          </a:p>
          <a:p>
            <a:r>
              <a:rPr lang="en-US" dirty="0"/>
              <a:t>The link is available in the chat box</a:t>
            </a:r>
          </a:p>
          <a:p>
            <a:r>
              <a:rPr lang="en-US" dirty="0"/>
              <a:t>To open the chat, click on the icon at the top of the screen      </a:t>
            </a:r>
            <a:endParaRPr lang="en-US" dirty="0">
              <a:solidFill>
                <a:srgbClr val="FF0000"/>
              </a:solidFill>
            </a:endParaRPr>
          </a:p>
          <a:p>
            <a:pPr marL="0" indent="0">
              <a:buNone/>
            </a:pPr>
            <a:endParaRPr lang="en-US" dirty="0">
              <a:solidFill>
                <a:srgbClr val="FF0000"/>
              </a:solidFill>
            </a:endParaRPr>
          </a:p>
          <a:p>
            <a:pPr marL="0" indent="0">
              <a:buNone/>
            </a:pPr>
            <a:endParaRPr lang="en-US" dirty="0"/>
          </a:p>
          <a:p>
            <a:pPr marL="0" indent="0" algn="ctr">
              <a:buNone/>
            </a:pPr>
            <a:endParaRPr lang="en-US" sz="3200" dirty="0"/>
          </a:p>
          <a:p>
            <a:pPr marL="0" indent="0">
              <a:buNone/>
            </a:pPr>
            <a:endParaRPr lang="en-US" dirty="0"/>
          </a:p>
        </p:txBody>
      </p:sp>
      <p:sp>
        <p:nvSpPr>
          <p:cNvPr id="4" name="Content Placeholder 3">
            <a:extLst>
              <a:ext uri="{FF2B5EF4-FFF2-40B4-BE49-F238E27FC236}">
                <a16:creationId xmlns:a16="http://schemas.microsoft.com/office/drawing/2014/main" id="{F8FD3E25-6487-4912-89B9-0FF589D3B43B}"/>
              </a:ext>
            </a:extLst>
          </p:cNvPr>
          <p:cNvSpPr>
            <a:spLocks noGrp="1"/>
          </p:cNvSpPr>
          <p:nvPr>
            <p:ph sz="half" idx="2"/>
          </p:nvPr>
        </p:nvSpPr>
        <p:spPr>
          <a:xfrm>
            <a:off x="6283569" y="1445623"/>
            <a:ext cx="5484919" cy="4298685"/>
          </a:xfrm>
        </p:spPr>
        <p:txBody>
          <a:bodyPr>
            <a:normAutofit fontScale="92500"/>
          </a:bodyPr>
          <a:lstStyle/>
          <a:p>
            <a:r>
              <a:rPr lang="en-US" dirty="0"/>
              <a:t>The presentation will be recorded; the discussion after the presentation will </a:t>
            </a:r>
            <a:r>
              <a:rPr lang="en-US" b="1" dirty="0"/>
              <a:t>not</a:t>
            </a:r>
            <a:r>
              <a:rPr lang="en-US" dirty="0"/>
              <a:t> be recorded</a:t>
            </a:r>
          </a:p>
          <a:p>
            <a:r>
              <a:rPr lang="en-US" dirty="0"/>
              <a:t>Questions may be typed into the chat or asked at the end of the meeting</a:t>
            </a:r>
          </a:p>
          <a:p>
            <a:r>
              <a:rPr lang="en-US" dirty="0"/>
              <a:t>You will be asked to complete a short survey after the meeting</a:t>
            </a:r>
          </a:p>
          <a:p>
            <a:r>
              <a:rPr lang="en-US" dirty="0"/>
              <a:t>All materials will be made available on the WVDE website</a:t>
            </a:r>
          </a:p>
          <a:p>
            <a:endParaRPr lang="en-US" dirty="0"/>
          </a:p>
        </p:txBody>
      </p:sp>
      <p:pic>
        <p:nvPicPr>
          <p:cNvPr id="6" name="Picture 5">
            <a:extLst>
              <a:ext uri="{FF2B5EF4-FFF2-40B4-BE49-F238E27FC236}">
                <a16:creationId xmlns:a16="http://schemas.microsoft.com/office/drawing/2014/main" id="{DE4C64F9-0A53-47A1-B905-464B79F47BD7}"/>
              </a:ext>
            </a:extLst>
          </p:cNvPr>
          <p:cNvPicPr>
            <a:picLocks noChangeAspect="1"/>
          </p:cNvPicPr>
          <p:nvPr/>
        </p:nvPicPr>
        <p:blipFill>
          <a:blip r:embed="rId4"/>
          <a:stretch>
            <a:fillRect/>
          </a:stretch>
        </p:blipFill>
        <p:spPr>
          <a:xfrm>
            <a:off x="5187391" y="3810003"/>
            <a:ext cx="398824" cy="398824"/>
          </a:xfrm>
          <a:prstGeom prst="rect">
            <a:avLst/>
          </a:prstGeom>
        </p:spPr>
      </p:pic>
    </p:spTree>
    <p:extLst>
      <p:ext uri="{BB962C8B-B14F-4D97-AF65-F5344CB8AC3E}">
        <p14:creationId xmlns:p14="http://schemas.microsoft.com/office/powerpoint/2010/main" val="1018277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F6E6B-3941-44DE-863C-56AE2EE87A78}"/>
              </a:ext>
            </a:extLst>
          </p:cNvPr>
          <p:cNvSpPr>
            <a:spLocks noGrp="1"/>
          </p:cNvSpPr>
          <p:nvPr>
            <p:ph type="title"/>
          </p:nvPr>
        </p:nvSpPr>
        <p:spPr/>
        <p:txBody>
          <a:bodyPr>
            <a:normAutofit/>
          </a:bodyPr>
          <a:lstStyle/>
          <a:p>
            <a:r>
              <a:rPr lang="en-US" dirty="0"/>
              <a:t>14C. 1 + 2 + Participation in any education or workforce environment (3)</a:t>
            </a:r>
          </a:p>
        </p:txBody>
      </p:sp>
      <p:sp>
        <p:nvSpPr>
          <p:cNvPr id="3" name="Content Placeholder 2">
            <a:extLst>
              <a:ext uri="{FF2B5EF4-FFF2-40B4-BE49-F238E27FC236}">
                <a16:creationId xmlns:a16="http://schemas.microsoft.com/office/drawing/2014/main" id="{FD9A4D62-A4AA-48FD-8C8D-AF19AE47C3F4}"/>
              </a:ext>
            </a:extLst>
          </p:cNvPr>
          <p:cNvSpPr>
            <a:spLocks noGrp="1"/>
          </p:cNvSpPr>
          <p:nvPr>
            <p:ph sz="half" idx="1"/>
          </p:nvPr>
        </p:nvSpPr>
        <p:spPr/>
        <p:txBody>
          <a:bodyPr>
            <a:normAutofit fontScale="92500" lnSpcReduction="20000"/>
          </a:bodyPr>
          <a:lstStyle/>
          <a:p>
            <a:r>
              <a:rPr lang="en-US" dirty="0"/>
              <a:t>Enrolled in any post-secondary education or training program or any type of employment</a:t>
            </a:r>
          </a:p>
          <a:p>
            <a:r>
              <a:rPr lang="en-US" dirty="0"/>
              <a:t>Most recent school year not impacted by COVID-19 was 2018-2019 (FFY2018)</a:t>
            </a:r>
          </a:p>
          <a:p>
            <a:r>
              <a:rPr lang="en-US" dirty="0"/>
              <a:t>FFY2018 actual data was 45.69% - the proposed baseline</a:t>
            </a:r>
          </a:p>
          <a:p>
            <a:r>
              <a:rPr lang="en-US" dirty="0"/>
              <a:t>Targets must be higher than baseline</a:t>
            </a:r>
          </a:p>
          <a:p>
            <a:r>
              <a:rPr lang="en-US" dirty="0"/>
              <a:t>The proposed targets reflect a 0.5% increase per year</a:t>
            </a:r>
          </a:p>
          <a:p>
            <a:endParaRPr lang="en-US" dirty="0"/>
          </a:p>
          <a:p>
            <a:endParaRPr lang="en-US" dirty="0"/>
          </a:p>
        </p:txBody>
      </p:sp>
      <p:graphicFrame>
        <p:nvGraphicFramePr>
          <p:cNvPr id="5" name="Content Placeholder 4">
            <a:extLst>
              <a:ext uri="{FF2B5EF4-FFF2-40B4-BE49-F238E27FC236}">
                <a16:creationId xmlns:a16="http://schemas.microsoft.com/office/drawing/2014/main" id="{7E10A210-A688-479B-9EB3-5AF6C5C7E520}"/>
              </a:ext>
            </a:extLst>
          </p:cNvPr>
          <p:cNvGraphicFramePr>
            <a:graphicFrameLocks noGrp="1"/>
          </p:cNvGraphicFramePr>
          <p:nvPr>
            <p:ph sz="half" idx="2"/>
          </p:nvPr>
        </p:nvGraphicFramePr>
        <p:xfrm>
          <a:off x="5741988" y="1455738"/>
          <a:ext cx="6292850" cy="4394200"/>
        </p:xfrm>
        <a:graphic>
          <a:graphicData uri="http://schemas.openxmlformats.org/drawingml/2006/chart">
            <c:chart xmlns:c="http://schemas.openxmlformats.org/drawingml/2006/chart" xmlns:r="http://schemas.openxmlformats.org/officeDocument/2006/relationships" r:id="rId2"/>
          </a:graphicData>
        </a:graphic>
      </p:graphicFrame>
      <p:sp>
        <p:nvSpPr>
          <p:cNvPr id="6" name="Arrow: Up 5">
            <a:extLst>
              <a:ext uri="{FF2B5EF4-FFF2-40B4-BE49-F238E27FC236}">
                <a16:creationId xmlns:a16="http://schemas.microsoft.com/office/drawing/2014/main" id="{1E8C34E3-A494-4FA5-A609-6B636F6A9354}"/>
              </a:ext>
            </a:extLst>
          </p:cNvPr>
          <p:cNvSpPr/>
          <p:nvPr/>
        </p:nvSpPr>
        <p:spPr>
          <a:xfrm rot="10800000">
            <a:off x="7098891" y="4658650"/>
            <a:ext cx="275303" cy="7436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911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8BEF9-C480-4BC3-9124-C7E54A06525C}"/>
              </a:ext>
            </a:extLst>
          </p:cNvPr>
          <p:cNvSpPr>
            <a:spLocks noGrp="1"/>
          </p:cNvSpPr>
          <p:nvPr>
            <p:ph type="title"/>
          </p:nvPr>
        </p:nvSpPr>
        <p:spPr/>
        <p:txBody>
          <a:bodyPr/>
          <a:lstStyle/>
          <a:p>
            <a:r>
              <a:rPr lang="en-US" dirty="0"/>
              <a:t>Indicator 17 – State Systemic Improvement Plan (SSIP) </a:t>
            </a:r>
            <a:r>
              <a:rPr lang="en-US" i="1" dirty="0"/>
              <a:t>aka WV GRADUATION 20/20</a:t>
            </a:r>
          </a:p>
        </p:txBody>
      </p:sp>
      <p:sp>
        <p:nvSpPr>
          <p:cNvPr id="3" name="Content Placeholder 2">
            <a:extLst>
              <a:ext uri="{FF2B5EF4-FFF2-40B4-BE49-F238E27FC236}">
                <a16:creationId xmlns:a16="http://schemas.microsoft.com/office/drawing/2014/main" id="{D8ACEE00-C4FB-420E-A5E3-A5B75548BC83}"/>
              </a:ext>
            </a:extLst>
          </p:cNvPr>
          <p:cNvSpPr>
            <a:spLocks noGrp="1"/>
          </p:cNvSpPr>
          <p:nvPr>
            <p:ph idx="1"/>
          </p:nvPr>
        </p:nvSpPr>
        <p:spPr/>
        <p:txBody>
          <a:bodyPr>
            <a:normAutofit fontScale="92500"/>
          </a:bodyPr>
          <a:lstStyle/>
          <a:p>
            <a:r>
              <a:rPr lang="en-US" dirty="0"/>
              <a:t>Uses evidence-based strategies to increase graduation, reduce dropouts and improve college and career readiness through transition services</a:t>
            </a:r>
          </a:p>
          <a:p>
            <a:r>
              <a:rPr lang="en-US" dirty="0"/>
              <a:t>111 schools currently participating</a:t>
            </a:r>
          </a:p>
          <a:p>
            <a:r>
              <a:rPr lang="en-US" dirty="0"/>
              <a:t>Progress is determined by the State identified Measurable Result (</a:t>
            </a:r>
            <a:r>
              <a:rPr lang="en-US" dirty="0" err="1"/>
              <a:t>SiMR</a:t>
            </a:r>
            <a:r>
              <a:rPr lang="en-US" dirty="0"/>
              <a:t>)</a:t>
            </a:r>
          </a:p>
          <a:p>
            <a:r>
              <a:rPr lang="en-US" dirty="0"/>
              <a:t> WV’s </a:t>
            </a:r>
            <a:r>
              <a:rPr lang="en-US" dirty="0" err="1"/>
              <a:t>SiMR</a:t>
            </a:r>
            <a:r>
              <a:rPr lang="en-US" dirty="0"/>
              <a:t> was the 2020 target for Indicator 1 - 82.1% of students with disabilities and an IEP graduating with a 4-year regular high school diploma</a:t>
            </a:r>
          </a:p>
          <a:p>
            <a:r>
              <a:rPr lang="en-US" dirty="0"/>
              <a:t>The proposed 2025 </a:t>
            </a:r>
            <a:r>
              <a:rPr lang="en-US" dirty="0" err="1"/>
              <a:t>SiMR</a:t>
            </a:r>
            <a:r>
              <a:rPr lang="en-US" dirty="0"/>
              <a:t> is 86.21% of SWDs and an IEP graduating with a regular high school diploma   </a:t>
            </a:r>
          </a:p>
        </p:txBody>
      </p:sp>
      <p:sp>
        <p:nvSpPr>
          <p:cNvPr id="4" name="TextBox 3">
            <a:extLst>
              <a:ext uri="{FF2B5EF4-FFF2-40B4-BE49-F238E27FC236}">
                <a16:creationId xmlns:a16="http://schemas.microsoft.com/office/drawing/2014/main" id="{674C5404-8744-4B62-BDCD-567028371A09}"/>
              </a:ext>
            </a:extLst>
          </p:cNvPr>
          <p:cNvSpPr txBox="1"/>
          <p:nvPr/>
        </p:nvSpPr>
        <p:spPr>
          <a:xfrm>
            <a:off x="5407741" y="6135329"/>
            <a:ext cx="6607277" cy="646331"/>
          </a:xfrm>
          <a:prstGeom prst="rect">
            <a:avLst/>
          </a:prstGeom>
          <a:noFill/>
        </p:spPr>
        <p:txBody>
          <a:bodyPr wrap="square" rtlCol="0">
            <a:spAutoFit/>
          </a:bodyPr>
          <a:lstStyle/>
          <a:p>
            <a:r>
              <a:rPr lang="en-US" dirty="0"/>
              <a:t>For more information about WV GRADUATION 20/20 please visit:</a:t>
            </a:r>
          </a:p>
          <a:p>
            <a:r>
              <a:rPr lang="en-US" dirty="0"/>
              <a:t>https://wvde.us/special-education/initiatives/graduation-20-20/ </a:t>
            </a:r>
          </a:p>
        </p:txBody>
      </p:sp>
    </p:spTree>
    <p:extLst>
      <p:ext uri="{BB962C8B-B14F-4D97-AF65-F5344CB8AC3E}">
        <p14:creationId xmlns:p14="http://schemas.microsoft.com/office/powerpoint/2010/main" val="2878782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8670A-F650-44A8-9EA0-B03E0D1A5F5E}"/>
              </a:ext>
            </a:extLst>
          </p:cNvPr>
          <p:cNvSpPr>
            <a:spLocks noGrp="1"/>
          </p:cNvSpPr>
          <p:nvPr>
            <p:ph type="title"/>
          </p:nvPr>
        </p:nvSpPr>
        <p:spPr/>
        <p:txBody>
          <a:bodyPr/>
          <a:lstStyle/>
          <a:p>
            <a:r>
              <a:rPr lang="en-US" dirty="0"/>
              <a:t>Upcoming Stakeholder Meetings</a:t>
            </a:r>
          </a:p>
        </p:txBody>
      </p:sp>
      <p:sp>
        <p:nvSpPr>
          <p:cNvPr id="3" name="Content Placeholder 2">
            <a:extLst>
              <a:ext uri="{FF2B5EF4-FFF2-40B4-BE49-F238E27FC236}">
                <a16:creationId xmlns:a16="http://schemas.microsoft.com/office/drawing/2014/main" id="{A496BD8A-E263-4858-BA0E-8318D18571DA}"/>
              </a:ext>
            </a:extLst>
          </p:cNvPr>
          <p:cNvSpPr>
            <a:spLocks noGrp="1"/>
          </p:cNvSpPr>
          <p:nvPr>
            <p:ph idx="1"/>
          </p:nvPr>
        </p:nvSpPr>
        <p:spPr/>
        <p:txBody>
          <a:bodyPr>
            <a:normAutofit/>
          </a:bodyPr>
          <a:lstStyle/>
          <a:p>
            <a:r>
              <a:rPr lang="en-US" dirty="0"/>
              <a:t>Wednesday  August 11, 2021 – Indicators 6 Preschool LRE, 7 Preschool Outcomes, 15 Resolution Meetings and 16 Mediation Sessions</a:t>
            </a:r>
          </a:p>
          <a:p>
            <a:r>
              <a:rPr lang="en-US" dirty="0"/>
              <a:t>Wednesday September 8, 2021 – Indicator 3 School Age Assessments</a:t>
            </a:r>
          </a:p>
          <a:p>
            <a:pPr marL="0" indent="0">
              <a:buNone/>
            </a:pPr>
            <a:endParaRPr lang="en-US" dirty="0"/>
          </a:p>
          <a:p>
            <a:r>
              <a:rPr lang="en-US" dirty="0"/>
              <a:t>Each meeting will be recorded and available for review and survey feedback</a:t>
            </a:r>
          </a:p>
        </p:txBody>
      </p:sp>
    </p:spTree>
    <p:extLst>
      <p:ext uri="{BB962C8B-B14F-4D97-AF65-F5344CB8AC3E}">
        <p14:creationId xmlns:p14="http://schemas.microsoft.com/office/powerpoint/2010/main" val="2387807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AB37-B494-49B8-AC3C-989EC9E1D486}"/>
              </a:ext>
            </a:extLst>
          </p:cNvPr>
          <p:cNvSpPr>
            <a:spLocks noGrp="1"/>
          </p:cNvSpPr>
          <p:nvPr>
            <p:ph type="title"/>
          </p:nvPr>
        </p:nvSpPr>
        <p:spPr/>
        <p:txBody>
          <a:bodyPr/>
          <a:lstStyle/>
          <a:p>
            <a:r>
              <a:rPr lang="en-US" dirty="0"/>
              <a:t>Survey and Feedback:</a:t>
            </a:r>
          </a:p>
        </p:txBody>
      </p:sp>
      <p:sp>
        <p:nvSpPr>
          <p:cNvPr id="3" name="Content Placeholder 2">
            <a:extLst>
              <a:ext uri="{FF2B5EF4-FFF2-40B4-BE49-F238E27FC236}">
                <a16:creationId xmlns:a16="http://schemas.microsoft.com/office/drawing/2014/main" id="{EAC7EDAB-9376-492F-922B-FED90BA6D1DF}"/>
              </a:ext>
            </a:extLst>
          </p:cNvPr>
          <p:cNvSpPr>
            <a:spLocks noGrp="1"/>
          </p:cNvSpPr>
          <p:nvPr>
            <p:ph idx="1"/>
          </p:nvPr>
        </p:nvSpPr>
        <p:spPr/>
        <p:txBody>
          <a:bodyPr>
            <a:normAutofit/>
          </a:bodyPr>
          <a:lstStyle/>
          <a:p>
            <a:pPr marL="0" indent="0">
              <a:buNone/>
            </a:pPr>
            <a:r>
              <a:rPr lang="en-US" dirty="0"/>
              <a:t>Please complete the survey at the following link:</a:t>
            </a:r>
          </a:p>
          <a:p>
            <a:pPr marL="0" indent="0">
              <a:buNone/>
            </a:pPr>
            <a:r>
              <a:rPr lang="en-US" dirty="0">
                <a:solidFill>
                  <a:srgbClr val="FF0000"/>
                </a:solidFill>
                <a:hlinkClick r:id="rId3"/>
              </a:rPr>
              <a:t>https://www.surveymonkey.com/r/July27MY2JR7F</a:t>
            </a:r>
            <a:r>
              <a:rPr lang="en-US" dirty="0">
                <a:solidFill>
                  <a:srgbClr val="FF0000"/>
                </a:solidFill>
              </a:rPr>
              <a:t> </a:t>
            </a:r>
          </a:p>
          <a:p>
            <a:pPr marL="0" indent="0">
              <a:buNone/>
            </a:pPr>
            <a:endParaRPr lang="en-US" dirty="0"/>
          </a:p>
          <a:p>
            <a:pPr marL="0" indent="0" algn="ctr">
              <a:buNone/>
            </a:pPr>
            <a:r>
              <a:rPr lang="en-US" dirty="0"/>
              <a:t>Susan Beck, Director</a:t>
            </a:r>
          </a:p>
          <a:p>
            <a:pPr marL="0" indent="0" algn="ctr">
              <a:buNone/>
            </a:pPr>
            <a:r>
              <a:rPr lang="en-US" dirty="0"/>
              <a:t>Office of Federal Programs and Support</a:t>
            </a:r>
          </a:p>
          <a:p>
            <a:pPr marL="0" indent="0" algn="ctr">
              <a:buNone/>
            </a:pPr>
            <a:r>
              <a:rPr lang="en-US" dirty="0"/>
              <a:t>Special Education Services</a:t>
            </a:r>
          </a:p>
          <a:p>
            <a:pPr marL="0" indent="0" algn="ctr">
              <a:buNone/>
            </a:pPr>
            <a:r>
              <a:rPr lang="en-US" dirty="0"/>
              <a:t>304-558-2696</a:t>
            </a:r>
          </a:p>
          <a:p>
            <a:pPr marL="0" indent="0" algn="ctr">
              <a:buNone/>
            </a:pPr>
            <a:r>
              <a:rPr lang="en-US" dirty="0"/>
              <a:t>sbeck@k12.wv.us</a:t>
            </a:r>
          </a:p>
        </p:txBody>
      </p:sp>
    </p:spTree>
    <p:extLst>
      <p:ext uri="{BB962C8B-B14F-4D97-AF65-F5344CB8AC3E}">
        <p14:creationId xmlns:p14="http://schemas.microsoft.com/office/powerpoint/2010/main" val="7298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What Will Stakeholder Engagement Look Like With the New SPP/APR? Making Requirements a Reality!</a:t>
            </a:r>
            <a:br>
              <a:rPr lang="en-US" dirty="0"/>
            </a:br>
            <a:endParaRPr lang="en-US" dirty="0"/>
          </a:p>
        </p:txBody>
      </p:sp>
      <p:sp>
        <p:nvSpPr>
          <p:cNvPr id="3" name="Content Placeholder 2"/>
          <p:cNvSpPr>
            <a:spLocks noGrp="1"/>
          </p:cNvSpPr>
          <p:nvPr>
            <p:ph idx="1"/>
          </p:nvPr>
        </p:nvSpPr>
        <p:spPr>
          <a:xfrm>
            <a:off x="398585" y="1088571"/>
            <a:ext cx="11369903" cy="4963886"/>
          </a:xfrm>
        </p:spPr>
        <p:txBody>
          <a:bodyPr>
            <a:noAutofit/>
          </a:bodyPr>
          <a:lstStyle/>
          <a:p>
            <a:pPr marL="0" indent="0">
              <a:buNone/>
            </a:pPr>
            <a:r>
              <a:rPr lang="en-US" sz="2200" dirty="0"/>
              <a:t>There are new requirements for including stakeholders in the State Performance Plan/Annual Performance Report (SPP/APR) Package starting February 1, 2022.</a:t>
            </a:r>
          </a:p>
          <a:p>
            <a:pPr marL="0" indent="0">
              <a:buNone/>
            </a:pPr>
            <a:r>
              <a:rPr lang="en-US" sz="2200" dirty="0"/>
              <a:t>These requirements include:</a:t>
            </a:r>
          </a:p>
          <a:p>
            <a:pPr lvl="0"/>
            <a:r>
              <a:rPr lang="en-US" sz="2000" b="1" dirty="0"/>
              <a:t>Expanding the membership</a:t>
            </a:r>
            <a:r>
              <a:rPr lang="en-US" sz="2000" dirty="0"/>
              <a:t> of the advisory group(s) that will inform the development of the SPP/APR and </a:t>
            </a:r>
            <a:r>
              <a:rPr lang="en-US" sz="2000" b="1" dirty="0"/>
              <a:t>expanding the type of advice states should seek from their stakeholders</a:t>
            </a:r>
            <a:r>
              <a:rPr lang="en-US" sz="2000" dirty="0"/>
              <a:t>;</a:t>
            </a:r>
          </a:p>
          <a:p>
            <a:pPr lvl="0"/>
            <a:r>
              <a:rPr lang="en-US" sz="2000" b="1" dirty="0"/>
              <a:t>Include a broader group of parents</a:t>
            </a:r>
            <a:r>
              <a:rPr lang="en-US" sz="2000" dirty="0"/>
              <a:t>, including those on the state advisory panel or other advisory groups, advocates, and parents not typically associated with any of the parent organizations, in the development of the SPP/APR;</a:t>
            </a:r>
          </a:p>
          <a:p>
            <a:pPr lvl="0"/>
            <a:r>
              <a:rPr lang="en-US" sz="2000" b="1" dirty="0"/>
              <a:t>Broadening the advice they seek from stakeholders </a:t>
            </a:r>
            <a:r>
              <a:rPr lang="en-US" sz="2000" dirty="0"/>
              <a:t>to include not only advice about </a:t>
            </a:r>
            <a:r>
              <a:rPr lang="en-US" sz="2000" b="1" dirty="0"/>
              <a:t>target setting </a:t>
            </a:r>
            <a:r>
              <a:rPr lang="en-US" sz="2000" dirty="0"/>
              <a:t>but advice about </a:t>
            </a:r>
            <a:r>
              <a:rPr lang="en-US" sz="2000" b="1" dirty="0"/>
              <a:t>data analysis</a:t>
            </a:r>
            <a:r>
              <a:rPr lang="en-US" sz="2000" dirty="0"/>
              <a:t>, developing </a:t>
            </a:r>
            <a:r>
              <a:rPr lang="en-US" sz="2000" b="1" dirty="0"/>
              <a:t>improvement strategies</a:t>
            </a:r>
            <a:r>
              <a:rPr lang="en-US" sz="2000" dirty="0"/>
              <a:t>, and </a:t>
            </a:r>
            <a:r>
              <a:rPr lang="en-US" sz="2000" b="1" dirty="0"/>
              <a:t>evaluating progress</a:t>
            </a:r>
            <a:r>
              <a:rPr lang="en-US" sz="2000" dirty="0"/>
              <a:t>; and</a:t>
            </a:r>
          </a:p>
          <a:p>
            <a:pPr lvl="0"/>
            <a:r>
              <a:rPr lang="en-US" sz="2000" b="1" dirty="0"/>
              <a:t>Documenting the stakeholder engagement process</a:t>
            </a:r>
            <a:r>
              <a:rPr lang="en-US" sz="2000" dirty="0"/>
              <a:t>.  States need to provide information about state strategies for soliciting stakeholder feedback and informing stakeholders of decisions the state made as well as plans for making the results of target setting, data analysis, development of improvement strategies, and evaluation available to the public.</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77012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E63A-A820-452E-A06F-3E4199F92802}"/>
              </a:ext>
            </a:extLst>
          </p:cNvPr>
          <p:cNvSpPr>
            <a:spLocks noGrp="1"/>
          </p:cNvSpPr>
          <p:nvPr>
            <p:ph type="title"/>
          </p:nvPr>
        </p:nvSpPr>
        <p:spPr/>
        <p:txBody>
          <a:bodyPr/>
          <a:lstStyle/>
          <a:p>
            <a:r>
              <a:rPr lang="en-US" dirty="0"/>
              <a:t>Agenda / Objectives</a:t>
            </a:r>
          </a:p>
        </p:txBody>
      </p:sp>
      <p:sp>
        <p:nvSpPr>
          <p:cNvPr id="3" name="Content Placeholder 2">
            <a:extLst>
              <a:ext uri="{FF2B5EF4-FFF2-40B4-BE49-F238E27FC236}">
                <a16:creationId xmlns:a16="http://schemas.microsoft.com/office/drawing/2014/main" id="{72534475-C9D4-4595-AA8A-9771C75C2F05}"/>
              </a:ext>
            </a:extLst>
          </p:cNvPr>
          <p:cNvSpPr>
            <a:spLocks noGrp="1"/>
          </p:cNvSpPr>
          <p:nvPr>
            <p:ph idx="1"/>
          </p:nvPr>
        </p:nvSpPr>
        <p:spPr/>
        <p:txBody>
          <a:bodyPr>
            <a:normAutofit/>
          </a:bodyPr>
          <a:lstStyle/>
          <a:p>
            <a:r>
              <a:rPr lang="en-US" dirty="0"/>
              <a:t>Define and review calculations and trend data for the following indicators:</a:t>
            </a:r>
          </a:p>
          <a:p>
            <a:pPr lvl="1"/>
            <a:r>
              <a:rPr lang="en-US" dirty="0"/>
              <a:t>Indicator 1 – Graduation</a:t>
            </a:r>
          </a:p>
          <a:p>
            <a:pPr lvl="1"/>
            <a:r>
              <a:rPr lang="en-US" dirty="0"/>
              <a:t>Indicator 2 – Drop out</a:t>
            </a:r>
          </a:p>
          <a:p>
            <a:pPr lvl="1"/>
            <a:r>
              <a:rPr lang="en-US" dirty="0"/>
              <a:t>Indicator 14 – Post School Outcomes</a:t>
            </a:r>
          </a:p>
          <a:p>
            <a:pPr lvl="1"/>
            <a:r>
              <a:rPr lang="en-US" dirty="0"/>
              <a:t>Indicator 17 – State Systemic Improvement Plan – WV GRADUATION 20/20</a:t>
            </a:r>
          </a:p>
          <a:p>
            <a:r>
              <a:rPr lang="en-US" dirty="0"/>
              <a:t>Seek your input in setting the targets for the indicators as required for SPP/APR Federal Fiscal Years (FFY) 2020-2025</a:t>
            </a:r>
          </a:p>
          <a:p>
            <a:endParaRPr lang="en-US" dirty="0"/>
          </a:p>
        </p:txBody>
      </p:sp>
    </p:spTree>
    <p:extLst>
      <p:ext uri="{BB962C8B-B14F-4D97-AF65-F5344CB8AC3E}">
        <p14:creationId xmlns:p14="http://schemas.microsoft.com/office/powerpoint/2010/main" val="236857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AA10-88A0-41C9-8D0C-4D8C83A6298A}"/>
              </a:ext>
            </a:extLst>
          </p:cNvPr>
          <p:cNvSpPr>
            <a:spLocks noGrp="1"/>
          </p:cNvSpPr>
          <p:nvPr>
            <p:ph type="title"/>
          </p:nvPr>
        </p:nvSpPr>
        <p:spPr/>
        <p:txBody>
          <a:bodyPr/>
          <a:lstStyle/>
          <a:p>
            <a:r>
              <a:rPr lang="en-US" dirty="0"/>
              <a:t>Indicators 1 &amp; 2 – Graduation and Drop out</a:t>
            </a:r>
          </a:p>
        </p:txBody>
      </p:sp>
      <p:graphicFrame>
        <p:nvGraphicFramePr>
          <p:cNvPr id="6" name="Content Placeholder 5">
            <a:extLst>
              <a:ext uri="{FF2B5EF4-FFF2-40B4-BE49-F238E27FC236}">
                <a16:creationId xmlns:a16="http://schemas.microsoft.com/office/drawing/2014/main" id="{3A78518E-EE9A-4263-8556-59FE9761FFDC}"/>
              </a:ext>
            </a:extLst>
          </p:cNvPr>
          <p:cNvGraphicFramePr>
            <a:graphicFrameLocks noGrp="1"/>
          </p:cNvGraphicFramePr>
          <p:nvPr>
            <p:ph sz="half" idx="2"/>
            <p:extLst>
              <p:ext uri="{D42A27DB-BD31-4B8C-83A1-F6EECF244321}">
                <p14:modId xmlns:p14="http://schemas.microsoft.com/office/powerpoint/2010/main" val="1970971780"/>
              </p:ext>
            </p:extLst>
          </p:nvPr>
        </p:nvGraphicFramePr>
        <p:xfrm>
          <a:off x="5547710" y="1116912"/>
          <a:ext cx="6220778" cy="4629884"/>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a:extLst>
              <a:ext uri="{FF2B5EF4-FFF2-40B4-BE49-F238E27FC236}">
                <a16:creationId xmlns:a16="http://schemas.microsoft.com/office/drawing/2014/main" id="{949F9C77-697C-4EF5-9625-98F6C1D231C0}"/>
              </a:ext>
            </a:extLst>
          </p:cNvPr>
          <p:cNvSpPr>
            <a:spLocks noGrp="1"/>
          </p:cNvSpPr>
          <p:nvPr>
            <p:ph sz="half" idx="1"/>
          </p:nvPr>
        </p:nvSpPr>
        <p:spPr/>
        <p:txBody>
          <a:bodyPr/>
          <a:lstStyle/>
          <a:p>
            <a:r>
              <a:rPr lang="en-US" dirty="0"/>
              <a:t>New calculations for graduation and drop out</a:t>
            </a:r>
          </a:p>
          <a:p>
            <a:r>
              <a:rPr lang="en-US" dirty="0"/>
              <a:t>Measured by types of exits among Students with Disabilities (SWD) who have an IEP and are between ages 14 and 21</a:t>
            </a:r>
          </a:p>
        </p:txBody>
      </p:sp>
      <p:grpSp>
        <p:nvGrpSpPr>
          <p:cNvPr id="71" name="Group 70">
            <a:extLst>
              <a:ext uri="{FF2B5EF4-FFF2-40B4-BE49-F238E27FC236}">
                <a16:creationId xmlns:a16="http://schemas.microsoft.com/office/drawing/2014/main" id="{861EC07C-38FF-4475-B2DD-3737EEE9D211}"/>
              </a:ext>
            </a:extLst>
          </p:cNvPr>
          <p:cNvGrpSpPr/>
          <p:nvPr/>
        </p:nvGrpSpPr>
        <p:grpSpPr>
          <a:xfrm>
            <a:off x="8026070" y="1864111"/>
            <a:ext cx="1257433" cy="3018715"/>
            <a:chOff x="8232948" y="2185837"/>
            <a:chExt cx="914400" cy="2443964"/>
          </a:xfrm>
        </p:grpSpPr>
        <p:pic>
          <p:nvPicPr>
            <p:cNvPr id="60" name="Graphic 1" descr="Diploma roll outline">
              <a:extLst>
                <a:ext uri="{FF2B5EF4-FFF2-40B4-BE49-F238E27FC236}">
                  <a16:creationId xmlns:a16="http://schemas.microsoft.com/office/drawing/2014/main" id="{C4208831-6A9A-400B-98D6-E266DA33425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32948" y="3715401"/>
              <a:ext cx="914400" cy="914400"/>
            </a:xfrm>
            <a:prstGeom prst="rect">
              <a:avLst/>
            </a:prstGeom>
          </p:spPr>
        </p:pic>
        <p:pic>
          <p:nvPicPr>
            <p:cNvPr id="61" name="Graphic 1" descr="Graduation cap with solid fill">
              <a:extLst>
                <a:ext uri="{FF2B5EF4-FFF2-40B4-BE49-F238E27FC236}">
                  <a16:creationId xmlns:a16="http://schemas.microsoft.com/office/drawing/2014/main" id="{29563987-8299-460D-811A-027CA031BF7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232948" y="2185837"/>
              <a:ext cx="914400" cy="914400"/>
            </a:xfrm>
            <a:prstGeom prst="rect">
              <a:avLst/>
            </a:prstGeom>
          </p:spPr>
        </p:pic>
      </p:grpSp>
      <p:grpSp>
        <p:nvGrpSpPr>
          <p:cNvPr id="72" name="Group 71">
            <a:extLst>
              <a:ext uri="{FF2B5EF4-FFF2-40B4-BE49-F238E27FC236}">
                <a16:creationId xmlns:a16="http://schemas.microsoft.com/office/drawing/2014/main" id="{4C4F31EC-E4B7-42A1-8F9E-4D6B8A8BB395}"/>
              </a:ext>
            </a:extLst>
          </p:cNvPr>
          <p:cNvGrpSpPr/>
          <p:nvPr/>
        </p:nvGrpSpPr>
        <p:grpSpPr>
          <a:xfrm>
            <a:off x="7090297" y="1587459"/>
            <a:ext cx="3182675" cy="3683082"/>
            <a:chOff x="7090297" y="1587459"/>
            <a:chExt cx="3182675" cy="3683082"/>
          </a:xfrm>
        </p:grpSpPr>
        <p:pic>
          <p:nvPicPr>
            <p:cNvPr id="36" name="Graphic 35" descr="Artist female outline">
              <a:extLst>
                <a:ext uri="{FF2B5EF4-FFF2-40B4-BE49-F238E27FC236}">
                  <a16:creationId xmlns:a16="http://schemas.microsoft.com/office/drawing/2014/main" id="{ED74821D-D7A3-41EC-8BB0-9D81CF4489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514649" y="3872088"/>
              <a:ext cx="506048" cy="506048"/>
            </a:xfrm>
            <a:prstGeom prst="rect">
              <a:avLst/>
            </a:prstGeom>
          </p:spPr>
        </p:pic>
        <p:pic>
          <p:nvPicPr>
            <p:cNvPr id="40" name="Graphic 39" descr="Veterinarian male outline">
              <a:extLst>
                <a:ext uri="{FF2B5EF4-FFF2-40B4-BE49-F238E27FC236}">
                  <a16:creationId xmlns:a16="http://schemas.microsoft.com/office/drawing/2014/main" id="{8E4B2B64-035A-460A-9815-3DEB09FB18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28681" y="1952409"/>
              <a:ext cx="506048" cy="506048"/>
            </a:xfrm>
            <a:prstGeom prst="rect">
              <a:avLst/>
            </a:prstGeom>
          </p:spPr>
        </p:pic>
        <p:pic>
          <p:nvPicPr>
            <p:cNvPr id="42" name="Graphic 41" descr="Firefighter female outline">
              <a:extLst>
                <a:ext uri="{FF2B5EF4-FFF2-40B4-BE49-F238E27FC236}">
                  <a16:creationId xmlns:a16="http://schemas.microsoft.com/office/drawing/2014/main" id="{56420274-3584-42B2-9B58-6984DEADA20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090297" y="2404300"/>
              <a:ext cx="506048" cy="506048"/>
            </a:xfrm>
            <a:prstGeom prst="rect">
              <a:avLst/>
            </a:prstGeom>
          </p:spPr>
        </p:pic>
        <p:pic>
          <p:nvPicPr>
            <p:cNvPr id="49" name="Graphic 1" descr="Programmer female with solid fill">
              <a:extLst>
                <a:ext uri="{FF2B5EF4-FFF2-40B4-BE49-F238E27FC236}">
                  <a16:creationId xmlns:a16="http://schemas.microsoft.com/office/drawing/2014/main" id="{32119E27-4744-479C-B68C-A88624C4F71F}"/>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401762" y="1587459"/>
              <a:ext cx="506048" cy="506048"/>
            </a:xfrm>
            <a:prstGeom prst="rect">
              <a:avLst/>
            </a:prstGeom>
          </p:spPr>
        </p:pic>
        <p:pic>
          <p:nvPicPr>
            <p:cNvPr id="50" name="Graphic 1" descr="Scientist male outline">
              <a:extLst>
                <a:ext uri="{FF2B5EF4-FFF2-40B4-BE49-F238E27FC236}">
                  <a16:creationId xmlns:a16="http://schemas.microsoft.com/office/drawing/2014/main" id="{4C535D68-B840-4516-B64E-A221CDC34F7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166300" y="2408245"/>
              <a:ext cx="506049" cy="506049"/>
            </a:xfrm>
            <a:prstGeom prst="rect">
              <a:avLst/>
            </a:prstGeom>
          </p:spPr>
        </p:pic>
        <p:pic>
          <p:nvPicPr>
            <p:cNvPr id="51" name="Graphic 1" descr="Construction worker female with solid fill">
              <a:extLst>
                <a:ext uri="{FF2B5EF4-FFF2-40B4-BE49-F238E27FC236}">
                  <a16:creationId xmlns:a16="http://schemas.microsoft.com/office/drawing/2014/main" id="{2E0F93D3-D201-441D-AB4B-607A9A618A1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7090410" y="4065081"/>
              <a:ext cx="506048" cy="506048"/>
            </a:xfrm>
            <a:prstGeom prst="rect">
              <a:avLst/>
            </a:prstGeom>
          </p:spPr>
        </p:pic>
        <p:pic>
          <p:nvPicPr>
            <p:cNvPr id="52" name="Graphic 1" descr="Welder male with solid fill">
              <a:extLst>
                <a:ext uri="{FF2B5EF4-FFF2-40B4-BE49-F238E27FC236}">
                  <a16:creationId xmlns:a16="http://schemas.microsoft.com/office/drawing/2014/main" id="{5549C84B-D3AC-484F-9E69-CC99CF72910C}"/>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9766923" y="4065081"/>
              <a:ext cx="506048" cy="506048"/>
            </a:xfrm>
            <a:prstGeom prst="rect">
              <a:avLst/>
            </a:prstGeom>
          </p:spPr>
        </p:pic>
        <p:pic>
          <p:nvPicPr>
            <p:cNvPr id="53" name="Graphic 1" descr="Support Dog outline">
              <a:extLst>
                <a:ext uri="{FF2B5EF4-FFF2-40B4-BE49-F238E27FC236}">
                  <a16:creationId xmlns:a16="http://schemas.microsoft.com/office/drawing/2014/main" id="{CE5CAD36-58AB-43E1-A17F-E2570D42B281}"/>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7610739" y="2431851"/>
              <a:ext cx="605245" cy="605245"/>
            </a:xfrm>
            <a:prstGeom prst="rect">
              <a:avLst/>
            </a:prstGeom>
          </p:spPr>
        </p:pic>
        <p:pic>
          <p:nvPicPr>
            <p:cNvPr id="54" name="Graphic 53" descr="Police female outline">
              <a:extLst>
                <a:ext uri="{FF2B5EF4-FFF2-40B4-BE49-F238E27FC236}">
                  <a16:creationId xmlns:a16="http://schemas.microsoft.com/office/drawing/2014/main" id="{6D953CB0-54E5-45D7-8374-2570E0EC3B97}"/>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416023" y="4443252"/>
              <a:ext cx="506048" cy="506048"/>
            </a:xfrm>
            <a:prstGeom prst="rect">
              <a:avLst/>
            </a:prstGeom>
          </p:spPr>
        </p:pic>
        <p:pic>
          <p:nvPicPr>
            <p:cNvPr id="55" name="Graphic 1" descr="Astronaut male with solid fill">
              <a:extLst>
                <a:ext uri="{FF2B5EF4-FFF2-40B4-BE49-F238E27FC236}">
                  <a16:creationId xmlns:a16="http://schemas.microsoft.com/office/drawing/2014/main" id="{F4BCAC94-AD1E-4CDF-83E8-98D9104D4A0D}"/>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7413060" y="2052480"/>
              <a:ext cx="506048" cy="506048"/>
            </a:xfrm>
            <a:prstGeom prst="rect">
              <a:avLst/>
            </a:prstGeom>
          </p:spPr>
        </p:pic>
        <p:pic>
          <p:nvPicPr>
            <p:cNvPr id="56" name="Graphic 1" descr="Person in wheelchair with solid fill">
              <a:extLst>
                <a:ext uri="{FF2B5EF4-FFF2-40B4-BE49-F238E27FC236}">
                  <a16:creationId xmlns:a16="http://schemas.microsoft.com/office/drawing/2014/main" id="{3046CF76-68EB-4F18-A49D-EBD7BE4908C9}"/>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9252265" y="3962863"/>
              <a:ext cx="506048" cy="506048"/>
            </a:xfrm>
            <a:prstGeom prst="rect">
              <a:avLst/>
            </a:prstGeom>
          </p:spPr>
        </p:pic>
        <p:pic>
          <p:nvPicPr>
            <p:cNvPr id="58" name="Graphic 1" descr="Pilot male with solid fill">
              <a:extLst>
                <a:ext uri="{FF2B5EF4-FFF2-40B4-BE49-F238E27FC236}">
                  <a16:creationId xmlns:a16="http://schemas.microsoft.com/office/drawing/2014/main" id="{46021BD9-FEB1-45B2-8279-8454736607D7}"/>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8401761" y="4764492"/>
              <a:ext cx="506049" cy="506049"/>
            </a:xfrm>
            <a:prstGeom prst="rect">
              <a:avLst/>
            </a:prstGeom>
          </p:spPr>
        </p:pic>
        <p:pic>
          <p:nvPicPr>
            <p:cNvPr id="59" name="Graphic 1" descr="Chef male outline">
              <a:extLst>
                <a:ext uri="{FF2B5EF4-FFF2-40B4-BE49-F238E27FC236}">
                  <a16:creationId xmlns:a16="http://schemas.microsoft.com/office/drawing/2014/main" id="{7D09F48F-0C62-4488-98D3-14D6CE3BC81E}"/>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7812146" y="4674763"/>
              <a:ext cx="506049" cy="506049"/>
            </a:xfrm>
            <a:prstGeom prst="rect">
              <a:avLst/>
            </a:prstGeom>
          </p:spPr>
        </p:pic>
        <p:pic>
          <p:nvPicPr>
            <p:cNvPr id="62" name="Graphic 1" descr="Waiter male with solid fill">
              <a:extLst>
                <a:ext uri="{FF2B5EF4-FFF2-40B4-BE49-F238E27FC236}">
                  <a16:creationId xmlns:a16="http://schemas.microsoft.com/office/drawing/2014/main" id="{64D124C1-3910-4503-B1C3-0D24E5FB9967}"/>
                </a:ext>
              </a:extLst>
            </p:cNvPr>
            <p:cNvPicPr>
              <a:picLocks noChangeAspect="1"/>
            </p:cNvPicPr>
            <p:nvPr/>
          </p:nvPicPr>
          <p:blipFill>
            <a:blip r:embed="rId34">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8991729" y="1707095"/>
              <a:ext cx="506048" cy="506048"/>
            </a:xfrm>
            <a:prstGeom prst="rect">
              <a:avLst/>
            </a:prstGeom>
          </p:spPr>
        </p:pic>
        <p:pic>
          <p:nvPicPr>
            <p:cNvPr id="63" name="Graphic 62" descr="Electrician female with solid fill">
              <a:extLst>
                <a:ext uri="{FF2B5EF4-FFF2-40B4-BE49-F238E27FC236}">
                  <a16:creationId xmlns:a16="http://schemas.microsoft.com/office/drawing/2014/main" id="{5BD9B7A9-A5AD-45E1-9F58-812A03AF509D}"/>
                </a:ext>
              </a:extLst>
            </p:cNvPr>
            <p:cNvPicPr>
              <a:picLocks noChangeAspect="1"/>
            </p:cNvPicPr>
            <p:nvPr/>
          </p:nvPicPr>
          <p:blipFill>
            <a:blip r:embed="rId36">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8991384" y="4714224"/>
              <a:ext cx="506048" cy="506048"/>
            </a:xfrm>
            <a:prstGeom prst="rect">
              <a:avLst/>
            </a:prstGeom>
          </p:spPr>
        </p:pic>
        <p:pic>
          <p:nvPicPr>
            <p:cNvPr id="64" name="Graphic 63" descr="Soldier male outline">
              <a:extLst>
                <a:ext uri="{FF2B5EF4-FFF2-40B4-BE49-F238E27FC236}">
                  <a16:creationId xmlns:a16="http://schemas.microsoft.com/office/drawing/2014/main" id="{66CD6740-F919-4E16-9C85-E8B03236A8DF}"/>
                </a:ext>
              </a:extLst>
            </p:cNvPr>
            <p:cNvPicPr>
              <a:picLocks noChangeAspect="1"/>
            </p:cNvPicPr>
            <p:nvPr/>
          </p:nvPicPr>
          <p:blipFill>
            <a:blip r:embed="rId38">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9428681" y="4461200"/>
              <a:ext cx="506048" cy="506048"/>
            </a:xfrm>
            <a:prstGeom prst="rect">
              <a:avLst/>
            </a:prstGeom>
          </p:spPr>
        </p:pic>
        <p:pic>
          <p:nvPicPr>
            <p:cNvPr id="65" name="Graphic 1" descr="Farmer female outline">
              <a:extLst>
                <a:ext uri="{FF2B5EF4-FFF2-40B4-BE49-F238E27FC236}">
                  <a16:creationId xmlns:a16="http://schemas.microsoft.com/office/drawing/2014/main" id="{3977CC15-7D1E-47A5-B040-04A52D6FED7C}"/>
                </a:ext>
              </a:extLst>
            </p:cNvPr>
            <p:cNvPicPr>
              <a:picLocks noChangeAspect="1"/>
            </p:cNvPicPr>
            <p:nvPr/>
          </p:nvPicPr>
          <p:blipFill>
            <a:blip r:embed="rId40">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7812146" y="1761455"/>
              <a:ext cx="506048" cy="506048"/>
            </a:xfrm>
            <a:prstGeom prst="rect">
              <a:avLst/>
            </a:prstGeom>
          </p:spPr>
        </p:pic>
        <p:pic>
          <p:nvPicPr>
            <p:cNvPr id="66" name="Graphic 1" descr="Cowboy male with solid fill">
              <a:extLst>
                <a:ext uri="{FF2B5EF4-FFF2-40B4-BE49-F238E27FC236}">
                  <a16:creationId xmlns:a16="http://schemas.microsoft.com/office/drawing/2014/main" id="{2CDC350D-E216-45C9-B2EE-E644B9865FD6}"/>
                </a:ext>
              </a:extLst>
            </p:cNvPr>
            <p:cNvPicPr>
              <a:picLocks noChangeAspect="1"/>
            </p:cNvPicPr>
            <p:nvPr/>
          </p:nvPicPr>
          <p:blipFill>
            <a:blip r:embed="rId42">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9766923" y="2401176"/>
              <a:ext cx="506049" cy="506049"/>
            </a:xfrm>
            <a:prstGeom prst="rect">
              <a:avLst/>
            </a:prstGeom>
          </p:spPr>
        </p:pic>
      </p:grpSp>
      <p:sp>
        <p:nvSpPr>
          <p:cNvPr id="70" name="TextBox 1">
            <a:extLst>
              <a:ext uri="{FF2B5EF4-FFF2-40B4-BE49-F238E27FC236}">
                <a16:creationId xmlns:a16="http://schemas.microsoft.com/office/drawing/2014/main" id="{F922D619-7734-4E22-A4DF-7CE8BC9F69C8}"/>
              </a:ext>
            </a:extLst>
          </p:cNvPr>
          <p:cNvSpPr txBox="1"/>
          <p:nvPr/>
        </p:nvSpPr>
        <p:spPr>
          <a:xfrm>
            <a:off x="6490708" y="2634403"/>
            <a:ext cx="4328159" cy="158919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9600" dirty="0">
                <a:solidFill>
                  <a:schemeClr val="bg2">
                    <a:lumMod val="90000"/>
                  </a:schemeClr>
                </a:solidFill>
                <a:latin typeface="Arial Black" panose="020B0A04020102020204" pitchFamily="34" charset="0"/>
              </a:rPr>
              <a:t>100%</a:t>
            </a:r>
          </a:p>
        </p:txBody>
      </p:sp>
    </p:spTree>
    <p:extLst>
      <p:ext uri="{BB962C8B-B14F-4D97-AF65-F5344CB8AC3E}">
        <p14:creationId xmlns:p14="http://schemas.microsoft.com/office/powerpoint/2010/main" val="297332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ipe(down)">
                                      <p:cBhvr>
                                        <p:cTn id="12" dur="5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1000"/>
                                        <p:tgtEl>
                                          <p:spTgt spid="71"/>
                                        </p:tgtEl>
                                      </p:cBhvr>
                                    </p:animEffect>
                                    <p:anim calcmode="lin" valueType="num">
                                      <p:cBhvr>
                                        <p:cTn id="18" dur="1000" fill="hold"/>
                                        <p:tgtEl>
                                          <p:spTgt spid="71"/>
                                        </p:tgtEl>
                                        <p:attrNameLst>
                                          <p:attrName>ppt_x</p:attrName>
                                        </p:attrNameLst>
                                      </p:cBhvr>
                                      <p:tavLst>
                                        <p:tav tm="0">
                                          <p:val>
                                            <p:strVal val="#ppt_x"/>
                                          </p:val>
                                        </p:tav>
                                        <p:tav tm="100000">
                                          <p:val>
                                            <p:strVal val="#ppt_x"/>
                                          </p:val>
                                        </p:tav>
                                      </p:tavLst>
                                    </p:anim>
                                    <p:anim calcmode="lin" valueType="num">
                                      <p:cBhvr>
                                        <p:cTn id="19"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AA10-88A0-41C9-8D0C-4D8C83A6298A}"/>
              </a:ext>
            </a:extLst>
          </p:cNvPr>
          <p:cNvSpPr>
            <a:spLocks noGrp="1"/>
          </p:cNvSpPr>
          <p:nvPr>
            <p:ph type="title"/>
          </p:nvPr>
        </p:nvSpPr>
        <p:spPr/>
        <p:txBody>
          <a:bodyPr/>
          <a:lstStyle/>
          <a:p>
            <a:r>
              <a:rPr lang="en-US" dirty="0"/>
              <a:t>Indicators 1 &amp; 2 – Graduation and Drop out</a:t>
            </a:r>
          </a:p>
        </p:txBody>
      </p:sp>
      <p:sp>
        <p:nvSpPr>
          <p:cNvPr id="4" name="Content Placeholder 3">
            <a:extLst>
              <a:ext uri="{FF2B5EF4-FFF2-40B4-BE49-F238E27FC236}">
                <a16:creationId xmlns:a16="http://schemas.microsoft.com/office/drawing/2014/main" id="{949F9C77-697C-4EF5-9625-98F6C1D231C0}"/>
              </a:ext>
            </a:extLst>
          </p:cNvPr>
          <p:cNvSpPr>
            <a:spLocks noGrp="1"/>
          </p:cNvSpPr>
          <p:nvPr>
            <p:ph sz="half" idx="1"/>
          </p:nvPr>
        </p:nvSpPr>
        <p:spPr/>
        <p:txBody>
          <a:bodyPr>
            <a:noAutofit/>
          </a:bodyPr>
          <a:lstStyle/>
          <a:p>
            <a:r>
              <a:rPr lang="en-US" dirty="0"/>
              <a:t>New calculations for graduation and drop out</a:t>
            </a:r>
          </a:p>
          <a:p>
            <a:r>
              <a:rPr lang="en-US" dirty="0"/>
              <a:t>Measured by types of exits for  SWDs who have an IEP:</a:t>
            </a:r>
          </a:p>
          <a:p>
            <a:pPr marL="914400" lvl="1" indent="-457200">
              <a:buFont typeface="+mj-lt"/>
              <a:buAutoNum type="arabicPeriod"/>
            </a:pPr>
            <a:r>
              <a:rPr lang="en-US" dirty="0"/>
              <a:t>Graduated with regular high school diploma</a:t>
            </a:r>
          </a:p>
        </p:txBody>
      </p:sp>
      <p:graphicFrame>
        <p:nvGraphicFramePr>
          <p:cNvPr id="7" name="Content Placeholder 6">
            <a:extLst>
              <a:ext uri="{FF2B5EF4-FFF2-40B4-BE49-F238E27FC236}">
                <a16:creationId xmlns:a16="http://schemas.microsoft.com/office/drawing/2014/main" id="{3A78518E-EE9A-4263-8556-59FE9761FFDC}"/>
              </a:ext>
            </a:extLst>
          </p:cNvPr>
          <p:cNvGraphicFramePr>
            <a:graphicFrameLocks noGrp="1"/>
          </p:cNvGraphicFramePr>
          <p:nvPr>
            <p:ph sz="half" idx="2"/>
            <p:extLst>
              <p:ext uri="{D42A27DB-BD31-4B8C-83A1-F6EECF244321}">
                <p14:modId xmlns:p14="http://schemas.microsoft.com/office/powerpoint/2010/main" val="409069474"/>
              </p:ext>
            </p:extLst>
          </p:nvPr>
        </p:nvGraphicFramePr>
        <p:xfrm>
          <a:off x="5312229" y="1036320"/>
          <a:ext cx="6455909" cy="4707256"/>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a:extLst>
              <a:ext uri="{FF2B5EF4-FFF2-40B4-BE49-F238E27FC236}">
                <a16:creationId xmlns:a16="http://schemas.microsoft.com/office/drawing/2014/main" id="{2A8190FF-55B7-4FE2-9808-D9649ED3DC3D}"/>
              </a:ext>
            </a:extLst>
          </p:cNvPr>
          <p:cNvSpPr/>
          <p:nvPr/>
        </p:nvSpPr>
        <p:spPr>
          <a:xfrm>
            <a:off x="596531" y="3548110"/>
            <a:ext cx="252549" cy="576944"/>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10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AA10-88A0-41C9-8D0C-4D8C83A6298A}"/>
              </a:ext>
            </a:extLst>
          </p:cNvPr>
          <p:cNvSpPr>
            <a:spLocks noGrp="1"/>
          </p:cNvSpPr>
          <p:nvPr>
            <p:ph type="title"/>
          </p:nvPr>
        </p:nvSpPr>
        <p:spPr/>
        <p:txBody>
          <a:bodyPr/>
          <a:lstStyle/>
          <a:p>
            <a:r>
              <a:rPr lang="en-US" dirty="0"/>
              <a:t>Indicators 1 &amp; 2 – Graduation and Drop out</a:t>
            </a:r>
          </a:p>
        </p:txBody>
      </p:sp>
      <p:sp>
        <p:nvSpPr>
          <p:cNvPr id="4" name="Content Placeholder 3">
            <a:extLst>
              <a:ext uri="{FF2B5EF4-FFF2-40B4-BE49-F238E27FC236}">
                <a16:creationId xmlns:a16="http://schemas.microsoft.com/office/drawing/2014/main" id="{949F9C77-697C-4EF5-9625-98F6C1D231C0}"/>
              </a:ext>
            </a:extLst>
          </p:cNvPr>
          <p:cNvSpPr>
            <a:spLocks noGrp="1"/>
          </p:cNvSpPr>
          <p:nvPr>
            <p:ph sz="half" idx="1"/>
          </p:nvPr>
        </p:nvSpPr>
        <p:spPr/>
        <p:txBody>
          <a:bodyPr>
            <a:noAutofit/>
          </a:bodyPr>
          <a:lstStyle/>
          <a:p>
            <a:r>
              <a:rPr lang="en-US" dirty="0"/>
              <a:t>New calculations for graduation and drop out</a:t>
            </a:r>
          </a:p>
          <a:p>
            <a:r>
              <a:rPr lang="en-US" dirty="0"/>
              <a:t>Measured by types of exits for  SWDs who have an IEP:</a:t>
            </a:r>
          </a:p>
          <a:p>
            <a:pPr marL="914400" lvl="1" indent="-457200">
              <a:buFont typeface="+mj-lt"/>
              <a:buAutoNum type="arabicPeriod"/>
            </a:pPr>
            <a:r>
              <a:rPr lang="en-US" dirty="0"/>
              <a:t>Graduated with regular high school diploma</a:t>
            </a:r>
          </a:p>
          <a:p>
            <a:pPr marL="914400" lvl="1" indent="-457200">
              <a:buFont typeface="+mj-lt"/>
              <a:buAutoNum type="arabicPeriod"/>
            </a:pPr>
            <a:r>
              <a:rPr lang="en-US" dirty="0"/>
              <a:t>Graduated with an alternate diploma or certificate</a:t>
            </a:r>
          </a:p>
        </p:txBody>
      </p:sp>
      <p:graphicFrame>
        <p:nvGraphicFramePr>
          <p:cNvPr id="7" name="Content Placeholder 6">
            <a:extLst>
              <a:ext uri="{FF2B5EF4-FFF2-40B4-BE49-F238E27FC236}">
                <a16:creationId xmlns:a16="http://schemas.microsoft.com/office/drawing/2014/main" id="{3A78518E-EE9A-4263-8556-59FE9761FFDC}"/>
              </a:ext>
            </a:extLst>
          </p:cNvPr>
          <p:cNvGraphicFramePr>
            <a:graphicFrameLocks noGrp="1"/>
          </p:cNvGraphicFramePr>
          <p:nvPr>
            <p:ph sz="half" idx="2"/>
            <p:extLst>
              <p:ext uri="{D42A27DB-BD31-4B8C-83A1-F6EECF244321}">
                <p14:modId xmlns:p14="http://schemas.microsoft.com/office/powerpoint/2010/main" val="759568547"/>
              </p:ext>
            </p:extLst>
          </p:nvPr>
        </p:nvGraphicFramePr>
        <p:xfrm>
          <a:off x="5312229" y="1036320"/>
          <a:ext cx="6455909" cy="4707256"/>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a:extLst>
              <a:ext uri="{FF2B5EF4-FFF2-40B4-BE49-F238E27FC236}">
                <a16:creationId xmlns:a16="http://schemas.microsoft.com/office/drawing/2014/main" id="{2A8190FF-55B7-4FE2-9808-D9649ED3DC3D}"/>
              </a:ext>
            </a:extLst>
          </p:cNvPr>
          <p:cNvSpPr/>
          <p:nvPr/>
        </p:nvSpPr>
        <p:spPr>
          <a:xfrm>
            <a:off x="596531" y="3548110"/>
            <a:ext cx="252549" cy="576944"/>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40706A-2411-4A49-922D-253EDADDF6C4}"/>
              </a:ext>
            </a:extLst>
          </p:cNvPr>
          <p:cNvSpPr/>
          <p:nvPr/>
        </p:nvSpPr>
        <p:spPr>
          <a:xfrm>
            <a:off x="596530" y="4291440"/>
            <a:ext cx="252549" cy="447492"/>
          </a:xfrm>
          <a:prstGeom prst="rect">
            <a:avLst/>
          </a:prstGeom>
          <a:solidFill>
            <a:srgbClr val="D1D3D4"/>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172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AA10-88A0-41C9-8D0C-4D8C83A6298A}"/>
              </a:ext>
            </a:extLst>
          </p:cNvPr>
          <p:cNvSpPr>
            <a:spLocks noGrp="1"/>
          </p:cNvSpPr>
          <p:nvPr>
            <p:ph type="title"/>
          </p:nvPr>
        </p:nvSpPr>
        <p:spPr/>
        <p:txBody>
          <a:bodyPr/>
          <a:lstStyle/>
          <a:p>
            <a:r>
              <a:rPr lang="en-US" dirty="0"/>
              <a:t>Indicators 1 &amp; 2 – Graduation and Drop out</a:t>
            </a:r>
          </a:p>
        </p:txBody>
      </p:sp>
      <p:sp>
        <p:nvSpPr>
          <p:cNvPr id="4" name="Content Placeholder 3">
            <a:extLst>
              <a:ext uri="{FF2B5EF4-FFF2-40B4-BE49-F238E27FC236}">
                <a16:creationId xmlns:a16="http://schemas.microsoft.com/office/drawing/2014/main" id="{949F9C77-697C-4EF5-9625-98F6C1D231C0}"/>
              </a:ext>
            </a:extLst>
          </p:cNvPr>
          <p:cNvSpPr>
            <a:spLocks noGrp="1"/>
          </p:cNvSpPr>
          <p:nvPr>
            <p:ph sz="half" idx="1"/>
          </p:nvPr>
        </p:nvSpPr>
        <p:spPr/>
        <p:txBody>
          <a:bodyPr>
            <a:noAutofit/>
          </a:bodyPr>
          <a:lstStyle/>
          <a:p>
            <a:r>
              <a:rPr lang="en-US" dirty="0"/>
              <a:t>New calculations for graduation and drop out</a:t>
            </a:r>
          </a:p>
          <a:p>
            <a:r>
              <a:rPr lang="en-US" dirty="0"/>
              <a:t>Measured by types of exits for  SWDs who have an IEP:</a:t>
            </a:r>
          </a:p>
          <a:p>
            <a:pPr marL="914400" lvl="1" indent="-457200">
              <a:buFont typeface="+mj-lt"/>
              <a:buAutoNum type="arabicPeriod"/>
            </a:pPr>
            <a:r>
              <a:rPr lang="en-US" dirty="0"/>
              <a:t>Graduated with regular high school diploma</a:t>
            </a:r>
          </a:p>
          <a:p>
            <a:pPr marL="914400" lvl="1" indent="-457200">
              <a:buFont typeface="+mj-lt"/>
              <a:buAutoNum type="arabicPeriod"/>
            </a:pPr>
            <a:r>
              <a:rPr lang="en-US" dirty="0"/>
              <a:t>Graduated with an alternate diploma or certificate</a:t>
            </a:r>
          </a:p>
          <a:p>
            <a:pPr marL="914400" lvl="1" indent="-457200">
              <a:buFont typeface="+mj-lt"/>
              <a:buAutoNum type="arabicPeriod"/>
            </a:pPr>
            <a:r>
              <a:rPr lang="en-US" dirty="0"/>
              <a:t>Dropped out</a:t>
            </a:r>
          </a:p>
        </p:txBody>
      </p:sp>
      <p:graphicFrame>
        <p:nvGraphicFramePr>
          <p:cNvPr id="7" name="Content Placeholder 6">
            <a:extLst>
              <a:ext uri="{FF2B5EF4-FFF2-40B4-BE49-F238E27FC236}">
                <a16:creationId xmlns:a16="http://schemas.microsoft.com/office/drawing/2014/main" id="{3A78518E-EE9A-4263-8556-59FE9761FFDC}"/>
              </a:ext>
            </a:extLst>
          </p:cNvPr>
          <p:cNvGraphicFramePr>
            <a:graphicFrameLocks noGrp="1"/>
          </p:cNvGraphicFramePr>
          <p:nvPr>
            <p:ph sz="half" idx="2"/>
            <p:extLst>
              <p:ext uri="{D42A27DB-BD31-4B8C-83A1-F6EECF244321}">
                <p14:modId xmlns:p14="http://schemas.microsoft.com/office/powerpoint/2010/main" val="172757353"/>
              </p:ext>
            </p:extLst>
          </p:nvPr>
        </p:nvGraphicFramePr>
        <p:xfrm>
          <a:off x="5312229" y="1036320"/>
          <a:ext cx="6455909" cy="4707256"/>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a:extLst>
              <a:ext uri="{FF2B5EF4-FFF2-40B4-BE49-F238E27FC236}">
                <a16:creationId xmlns:a16="http://schemas.microsoft.com/office/drawing/2014/main" id="{2A8190FF-55B7-4FE2-9808-D9649ED3DC3D}"/>
              </a:ext>
            </a:extLst>
          </p:cNvPr>
          <p:cNvSpPr/>
          <p:nvPr/>
        </p:nvSpPr>
        <p:spPr>
          <a:xfrm>
            <a:off x="596531" y="3548110"/>
            <a:ext cx="252549" cy="576944"/>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40706A-2411-4A49-922D-253EDADDF6C4}"/>
              </a:ext>
            </a:extLst>
          </p:cNvPr>
          <p:cNvSpPr/>
          <p:nvPr/>
        </p:nvSpPr>
        <p:spPr>
          <a:xfrm>
            <a:off x="596530" y="4291440"/>
            <a:ext cx="252549" cy="447492"/>
          </a:xfrm>
          <a:prstGeom prst="rect">
            <a:avLst/>
          </a:prstGeom>
          <a:solidFill>
            <a:srgbClr val="D1D3D4"/>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5877A3F-7130-44C2-914B-AF58369D019F}"/>
              </a:ext>
            </a:extLst>
          </p:cNvPr>
          <p:cNvSpPr/>
          <p:nvPr/>
        </p:nvSpPr>
        <p:spPr>
          <a:xfrm>
            <a:off x="596532" y="4931864"/>
            <a:ext cx="252549" cy="314121"/>
          </a:xfrm>
          <a:prstGeom prst="rect">
            <a:avLst/>
          </a:prstGeom>
          <a:solidFill>
            <a:srgbClr val="D3B257"/>
          </a:solidFill>
          <a:ln>
            <a:solidFill>
              <a:srgbClr val="D3B2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2193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0AA10-88A0-41C9-8D0C-4D8C83A6298A}"/>
              </a:ext>
            </a:extLst>
          </p:cNvPr>
          <p:cNvSpPr>
            <a:spLocks noGrp="1"/>
          </p:cNvSpPr>
          <p:nvPr>
            <p:ph type="title"/>
          </p:nvPr>
        </p:nvSpPr>
        <p:spPr/>
        <p:txBody>
          <a:bodyPr/>
          <a:lstStyle/>
          <a:p>
            <a:r>
              <a:rPr lang="en-US" dirty="0"/>
              <a:t>Indicators 1 &amp; 2 – Graduation and Drop out</a:t>
            </a:r>
          </a:p>
        </p:txBody>
      </p:sp>
      <p:sp>
        <p:nvSpPr>
          <p:cNvPr id="4" name="Content Placeholder 3">
            <a:extLst>
              <a:ext uri="{FF2B5EF4-FFF2-40B4-BE49-F238E27FC236}">
                <a16:creationId xmlns:a16="http://schemas.microsoft.com/office/drawing/2014/main" id="{949F9C77-697C-4EF5-9625-98F6C1D231C0}"/>
              </a:ext>
            </a:extLst>
          </p:cNvPr>
          <p:cNvSpPr>
            <a:spLocks noGrp="1"/>
          </p:cNvSpPr>
          <p:nvPr>
            <p:ph sz="half" idx="1"/>
          </p:nvPr>
        </p:nvSpPr>
        <p:spPr/>
        <p:txBody>
          <a:bodyPr>
            <a:noAutofit/>
          </a:bodyPr>
          <a:lstStyle/>
          <a:p>
            <a:r>
              <a:rPr lang="en-US" dirty="0"/>
              <a:t>New calculations for graduation and drop out</a:t>
            </a:r>
          </a:p>
          <a:p>
            <a:r>
              <a:rPr lang="en-US" dirty="0"/>
              <a:t>Measured by types of exits for  SWDs who have an IEP:</a:t>
            </a:r>
          </a:p>
          <a:p>
            <a:pPr marL="914400" lvl="1" indent="-457200">
              <a:buFont typeface="+mj-lt"/>
              <a:buAutoNum type="arabicPeriod"/>
            </a:pPr>
            <a:r>
              <a:rPr lang="en-US" dirty="0"/>
              <a:t>Graduated with regular high school diploma</a:t>
            </a:r>
          </a:p>
          <a:p>
            <a:pPr marL="914400" lvl="1" indent="-457200">
              <a:buFont typeface="+mj-lt"/>
              <a:buAutoNum type="arabicPeriod"/>
            </a:pPr>
            <a:r>
              <a:rPr lang="en-US" dirty="0"/>
              <a:t>Graduated with an alternate diploma or certificate</a:t>
            </a:r>
          </a:p>
          <a:p>
            <a:pPr marL="914400" lvl="1" indent="-457200">
              <a:buFont typeface="+mj-lt"/>
              <a:buAutoNum type="arabicPeriod"/>
            </a:pPr>
            <a:r>
              <a:rPr lang="en-US" dirty="0"/>
              <a:t>Dropped out</a:t>
            </a:r>
          </a:p>
          <a:p>
            <a:pPr marL="914400" lvl="1" indent="-457200">
              <a:buFont typeface="+mj-lt"/>
              <a:buAutoNum type="arabicPeriod"/>
            </a:pPr>
            <a:r>
              <a:rPr lang="en-US" dirty="0"/>
              <a:t>Reached maximum age of 21</a:t>
            </a:r>
          </a:p>
        </p:txBody>
      </p:sp>
      <p:graphicFrame>
        <p:nvGraphicFramePr>
          <p:cNvPr id="7" name="Content Placeholder 6">
            <a:extLst>
              <a:ext uri="{FF2B5EF4-FFF2-40B4-BE49-F238E27FC236}">
                <a16:creationId xmlns:a16="http://schemas.microsoft.com/office/drawing/2014/main" id="{3A78518E-EE9A-4263-8556-59FE9761FFDC}"/>
              </a:ext>
            </a:extLst>
          </p:cNvPr>
          <p:cNvGraphicFramePr>
            <a:graphicFrameLocks noGrp="1"/>
          </p:cNvGraphicFramePr>
          <p:nvPr>
            <p:ph sz="half" idx="2"/>
          </p:nvPr>
        </p:nvGraphicFramePr>
        <p:xfrm>
          <a:off x="5312229" y="1036320"/>
          <a:ext cx="6455909" cy="4707256"/>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a:extLst>
              <a:ext uri="{FF2B5EF4-FFF2-40B4-BE49-F238E27FC236}">
                <a16:creationId xmlns:a16="http://schemas.microsoft.com/office/drawing/2014/main" id="{2A8190FF-55B7-4FE2-9808-D9649ED3DC3D}"/>
              </a:ext>
            </a:extLst>
          </p:cNvPr>
          <p:cNvSpPr/>
          <p:nvPr/>
        </p:nvSpPr>
        <p:spPr>
          <a:xfrm>
            <a:off x="596531" y="3548110"/>
            <a:ext cx="252549" cy="576944"/>
          </a:xfrm>
          <a:prstGeom prst="rect">
            <a:avLst/>
          </a:prstGeom>
          <a:solidFill>
            <a:srgbClr val="0040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40706A-2411-4A49-922D-253EDADDF6C4}"/>
              </a:ext>
            </a:extLst>
          </p:cNvPr>
          <p:cNvSpPr/>
          <p:nvPr/>
        </p:nvSpPr>
        <p:spPr>
          <a:xfrm>
            <a:off x="596530" y="4291440"/>
            <a:ext cx="252549" cy="447492"/>
          </a:xfrm>
          <a:prstGeom prst="rect">
            <a:avLst/>
          </a:prstGeom>
          <a:solidFill>
            <a:srgbClr val="D1D3D4"/>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5877A3F-7130-44C2-914B-AF58369D019F}"/>
              </a:ext>
            </a:extLst>
          </p:cNvPr>
          <p:cNvSpPr/>
          <p:nvPr/>
        </p:nvSpPr>
        <p:spPr>
          <a:xfrm>
            <a:off x="596532" y="4931864"/>
            <a:ext cx="252549" cy="314121"/>
          </a:xfrm>
          <a:prstGeom prst="rect">
            <a:avLst/>
          </a:prstGeom>
          <a:solidFill>
            <a:srgbClr val="D3B257"/>
          </a:solidFill>
          <a:ln>
            <a:solidFill>
              <a:srgbClr val="D3B2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84B3272-B01A-4A0E-B947-A4268E3DBE9C}"/>
              </a:ext>
            </a:extLst>
          </p:cNvPr>
          <p:cNvSpPr/>
          <p:nvPr/>
        </p:nvSpPr>
        <p:spPr>
          <a:xfrm>
            <a:off x="596533" y="5412371"/>
            <a:ext cx="252549" cy="213357"/>
          </a:xfrm>
          <a:prstGeom prst="rect">
            <a:avLst/>
          </a:prstGeom>
          <a:solidFill>
            <a:srgbClr val="A7253F"/>
          </a:solidFill>
          <a:ln>
            <a:solidFill>
              <a:srgbClr val="A725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3445872"/>
      </p:ext>
    </p:extLst>
  </p:cSld>
  <p:clrMapOvr>
    <a:masterClrMapping/>
  </p:clrMapOvr>
</p:sld>
</file>

<file path=ppt/theme/theme1.xml><?xml version="1.0" encoding="utf-8"?>
<a:theme xmlns:a="http://schemas.openxmlformats.org/drawingml/2006/main" name="Theme1">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9F95350F-845B-47F7-840B-51BC497768B8}" vid="{171C6166-087F-4F81-BB46-20D772DF35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Theme1</Template>
  <TotalTime>13040</TotalTime>
  <Words>1856</Words>
  <Application>Microsoft Office PowerPoint</Application>
  <PresentationFormat>Widescreen</PresentationFormat>
  <Paragraphs>169</Paragraphs>
  <Slides>23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Fira Sans Ultra</vt:lpstr>
      <vt:lpstr>Libre Baskerville</vt:lpstr>
      <vt:lpstr>Arial</vt:lpstr>
      <vt:lpstr>Arial Black</vt:lpstr>
      <vt:lpstr>Calibri</vt:lpstr>
      <vt:lpstr>Fira Sans</vt:lpstr>
      <vt:lpstr>Theme1</vt:lpstr>
      <vt:lpstr>SPP/APR Stakeholder Meeting #2  Results Indicators 1, 2, 14 &amp; 17</vt:lpstr>
      <vt:lpstr>Thank you for joining us today!</vt:lpstr>
      <vt:lpstr>What Will Stakeholder Engagement Look Like With the New SPP/APR? Making Requirements a Reality! </vt:lpstr>
      <vt:lpstr>Agenda / Objectives</vt:lpstr>
      <vt:lpstr>Indicators 1 &amp; 2 – Graduation and Drop out</vt:lpstr>
      <vt:lpstr>Indicators 1 &amp; 2 – Graduation and Drop out</vt:lpstr>
      <vt:lpstr>Indicators 1 &amp; 2 – Graduation and Drop out</vt:lpstr>
      <vt:lpstr>Indicators 1 &amp; 2 – Graduation and Drop out</vt:lpstr>
      <vt:lpstr>Indicators 1 &amp; 2 – Graduation and Drop out</vt:lpstr>
      <vt:lpstr>Graduation Calculation – Old and New</vt:lpstr>
      <vt:lpstr>Drop out Calculation – Old and New</vt:lpstr>
      <vt:lpstr>Implications of the new calculations</vt:lpstr>
      <vt:lpstr>Graduation Trend Data – Old and New</vt:lpstr>
      <vt:lpstr>Indicator 1 – Graduation - Target Setting</vt:lpstr>
      <vt:lpstr>Drop out data – Old and New</vt:lpstr>
      <vt:lpstr>Indicator 2 – Drop out – Target Setting</vt:lpstr>
      <vt:lpstr>Indicator 14 – Post-school Outcomes</vt:lpstr>
      <vt:lpstr>14A. Enrolled in Higher Education (1)</vt:lpstr>
      <vt:lpstr>14B. 1 + Competitively Employed (2) </vt:lpstr>
      <vt:lpstr>14C. 1 + 2 + Participation in any education or workforce environment (3)</vt:lpstr>
      <vt:lpstr>Indicator 17 – State Systemic Improvement Plan (SSIP) aka WV GRADUATION 20/20</vt:lpstr>
      <vt:lpstr>Upcoming Stakeholder Meetings</vt:lpstr>
      <vt:lpstr>Survey and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Indicator Target Setting –  Special Education Directors Stakeholder Meeting</dc:title>
  <dc:creator>Amber Stohr</dc:creator>
  <cp:lastModifiedBy>Amber Stohr</cp:lastModifiedBy>
  <cp:revision>103</cp:revision>
  <cp:lastPrinted>2021-07-01T17:29:53Z</cp:lastPrinted>
  <dcterms:created xsi:type="dcterms:W3CDTF">2021-03-05T18:27:47Z</dcterms:created>
  <dcterms:modified xsi:type="dcterms:W3CDTF">2021-07-27T21:55:34Z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2021-03-05T18:27:47Z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d545d3de-5417-4de3-bc80-33c2807bc774</vt:lpwstr>
  </property>
  <property fmtid="{D5CDD505-2E9C-101B-9397-08002B2CF9AE}" pid="8" name="MSIP_Label_460f4a70-4b6c-4bd4-a002-31edb9c00abe_ContentBits">
    <vt:lpwstr>0</vt:lpwstr>
  </property>
</Properties>
</file>