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 id="2147483699" r:id="rId6"/>
    <p:sldMasterId id="2147483719" r:id="rId7"/>
    <p:sldMasterId id="2147483725" r:id="rId8"/>
    <p:sldMasterId id="2147483730" r:id="rId9"/>
  </p:sldMasterIdLst>
  <p:notesMasterIdLst>
    <p:notesMasterId r:id="rId29"/>
  </p:notesMasterIdLst>
  <p:sldIdLst>
    <p:sldId id="815" r:id="rId10"/>
    <p:sldId id="906" r:id="rId11"/>
    <p:sldId id="893" r:id="rId12"/>
    <p:sldId id="915" r:id="rId13"/>
    <p:sldId id="910" r:id="rId14"/>
    <p:sldId id="927" r:id="rId15"/>
    <p:sldId id="919" r:id="rId16"/>
    <p:sldId id="918" r:id="rId17"/>
    <p:sldId id="920" r:id="rId18"/>
    <p:sldId id="921" r:id="rId19"/>
    <p:sldId id="923" r:id="rId20"/>
    <p:sldId id="929" r:id="rId21"/>
    <p:sldId id="930" r:id="rId22"/>
    <p:sldId id="939" r:id="rId23"/>
    <p:sldId id="940" r:id="rId24"/>
    <p:sldId id="931" r:id="rId25"/>
    <p:sldId id="935" r:id="rId26"/>
    <p:sldId id="938" r:id="rId27"/>
    <p:sldId id="93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Park" initials="AP" lastIdx="4" clrIdx="0">
    <p:extLst>
      <p:ext uri="{19B8F6BF-5375-455C-9EA6-DF929625EA0E}">
        <p15:presenceInfo xmlns:p15="http://schemas.microsoft.com/office/powerpoint/2012/main" userId="S::apark@softdocs.com::ab11fce4-1934-4bf7-811c-61134b7c76af" providerId="AD"/>
      </p:ext>
    </p:extLst>
  </p:cmAuthor>
  <p:cmAuthor id="2" name="Andrew Daniel" initials="AD" lastIdx="1" clrIdx="1">
    <p:extLst>
      <p:ext uri="{19B8F6BF-5375-455C-9EA6-DF929625EA0E}">
        <p15:presenceInfo xmlns:p15="http://schemas.microsoft.com/office/powerpoint/2012/main" userId="S::adaniel@softdocs.com::1db6bee2-a5b6-4b78-a099-1699fa1779c6" providerId="AD"/>
      </p:ext>
    </p:extLst>
  </p:cmAuthor>
  <p:cmAuthor id="3" name="Amanda Short" initials="AS" lastIdx="2" clrIdx="2">
    <p:extLst>
      <p:ext uri="{19B8F6BF-5375-455C-9EA6-DF929625EA0E}">
        <p15:presenceInfo xmlns:p15="http://schemas.microsoft.com/office/powerpoint/2012/main" userId="S::ashort@softdocs.com::3f9f2af2-53d2-483b-9eea-9f7c1f3498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1D6D"/>
    <a:srgbClr val="FF4343"/>
    <a:srgbClr val="FF4B4B"/>
    <a:srgbClr val="641F69"/>
    <a:srgbClr val="5B595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CDCCA-00EA-564F-9EFB-38415271F27B}" type="datetimeFigureOut">
              <a:rPr lang="en-US" smtClean="0"/>
              <a:t>10/17/2022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51B43-9E4D-E149-980E-99D07C7FAB50}" type="slidenum">
              <a:rPr lang="en-US" smtClean="0"/>
              <a:t>‹#›</a:t>
            </a:fld>
            <a:endParaRPr lang="en-US" dirty="0"/>
          </a:p>
        </p:txBody>
      </p:sp>
    </p:spTree>
    <p:extLst>
      <p:ext uri="{BB962C8B-B14F-4D97-AF65-F5344CB8AC3E}">
        <p14:creationId xmlns:p14="http://schemas.microsoft.com/office/powerpoint/2010/main" val="241305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TERESA</a:t>
            </a:r>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B0D7E9B2-98E1-284B-BED4-1145E756C8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78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B0D7E9B2-98E1-284B-BED4-1145E756C8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63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7E9B2-98E1-284B-BED4-1145E756C897}" type="slidenum">
              <a:rPr lang="en-US" smtClean="0"/>
              <a:t>10</a:t>
            </a:fld>
            <a:endParaRPr lang="en-US" dirty="0"/>
          </a:p>
        </p:txBody>
      </p:sp>
    </p:spTree>
    <p:extLst>
      <p:ext uri="{BB962C8B-B14F-4D97-AF65-F5344CB8AC3E}">
        <p14:creationId xmlns:p14="http://schemas.microsoft.com/office/powerpoint/2010/main" val="132963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B0D7E9B2-98E1-284B-BED4-1145E756C8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01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1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Slid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95BE-576F-0E47-8865-6693B8F9CC2F}"/>
              </a:ext>
            </a:extLst>
          </p:cNvPr>
          <p:cNvSpPr>
            <a:spLocks noGrp="1"/>
          </p:cNvSpPr>
          <p:nvPr>
            <p:ph type="title"/>
          </p:nvPr>
        </p:nvSpPr>
        <p:spPr>
          <a:xfrm>
            <a:off x="838200" y="2619714"/>
            <a:ext cx="10515600" cy="884323"/>
          </a:xfrm>
          <a:prstGeom prst="rect">
            <a:avLst/>
          </a:prstGeom>
        </p:spPr>
        <p:txBody>
          <a:bodyPr/>
          <a:lstStyle>
            <a:lvl1pPr>
              <a:defRPr sz="4800" b="0" i="0">
                <a:solidFill>
                  <a:srgbClr val="591D6D"/>
                </a:solidFill>
                <a:latin typeface="Source Sans Pro Light" panose="020B0403030403020204" pitchFamily="34" charset="77"/>
              </a:defRPr>
            </a:lvl1pPr>
          </a:lstStyle>
          <a:p>
            <a:r>
              <a:rPr lang="en-US"/>
              <a:t>Click to edit Master title style</a:t>
            </a:r>
          </a:p>
        </p:txBody>
      </p:sp>
      <p:sp>
        <p:nvSpPr>
          <p:cNvPr id="8" name="Text Placeholder 7">
            <a:extLst>
              <a:ext uri="{FF2B5EF4-FFF2-40B4-BE49-F238E27FC236}">
                <a16:creationId xmlns:a16="http://schemas.microsoft.com/office/drawing/2014/main" id="{9E18FD7D-5724-8F45-8159-DEED27B8F7E4}"/>
              </a:ext>
            </a:extLst>
          </p:cNvPr>
          <p:cNvSpPr>
            <a:spLocks noGrp="1"/>
          </p:cNvSpPr>
          <p:nvPr>
            <p:ph type="body" sz="quarter" idx="10"/>
          </p:nvPr>
        </p:nvSpPr>
        <p:spPr>
          <a:xfrm>
            <a:off x="3967163" y="3775075"/>
            <a:ext cx="3484562" cy="525463"/>
          </a:xfrm>
          <a:prstGeom prst="rect">
            <a:avLst/>
          </a:prstGeom>
        </p:spPr>
        <p:txBody>
          <a:bodyPr/>
          <a:lstStyle>
            <a:lvl1pPr marL="0" indent="0" algn="ctr">
              <a:buFontTx/>
              <a:buNone/>
              <a:defRPr sz="2800" b="0" i="0">
                <a:solidFill>
                  <a:srgbClr val="5B595E"/>
                </a:solidFill>
                <a:latin typeface="Source Sans Pro Light" panose="020B0403030403020204" pitchFamily="34" charset="77"/>
              </a:defRPr>
            </a:lvl1pPr>
          </a:lstStyle>
          <a:p>
            <a:pPr lvl="0"/>
            <a:r>
              <a:rPr lang="en-US"/>
              <a:t>Click to edit Master text styles</a:t>
            </a:r>
          </a:p>
        </p:txBody>
      </p:sp>
      <p:sp>
        <p:nvSpPr>
          <p:cNvPr id="6" name="Text Placeholder 5">
            <a:extLst>
              <a:ext uri="{FF2B5EF4-FFF2-40B4-BE49-F238E27FC236}">
                <a16:creationId xmlns:a16="http://schemas.microsoft.com/office/drawing/2014/main" id="{7D7F42D0-BB3B-3A4D-95C6-7548DFF0CAA6}"/>
              </a:ext>
            </a:extLst>
          </p:cNvPr>
          <p:cNvSpPr>
            <a:spLocks noGrp="1"/>
          </p:cNvSpPr>
          <p:nvPr>
            <p:ph type="body" sz="quarter" idx="11" hasCustomPrompt="1"/>
          </p:nvPr>
        </p:nvSpPr>
        <p:spPr>
          <a:xfrm>
            <a:off x="7086600" y="585216"/>
            <a:ext cx="4709160" cy="420624"/>
          </a:xfrm>
          <a:prstGeom prst="rect">
            <a:avLst/>
          </a:prstGeom>
        </p:spPr>
        <p:txBody>
          <a:bodyPr/>
          <a:lstStyle>
            <a:lvl1pPr marL="0" indent="0" algn="r">
              <a:buFontTx/>
              <a:buNone/>
              <a:defRPr sz="2000" b="0" i="0" spc="400" baseline="0">
                <a:solidFill>
                  <a:srgbClr val="BFBFBF"/>
                </a:solidFill>
                <a:latin typeface="Source Sans Pro Light" panose="020B0403030403020204" pitchFamily="34" charset="77"/>
              </a:defRPr>
            </a:lvl1pPr>
          </a:lstStyle>
          <a:p>
            <a:pPr lvl="0"/>
            <a:r>
              <a:rPr lang="en-US"/>
              <a:t>TITLE / SUBTITLE SLIDE</a:t>
            </a:r>
          </a:p>
        </p:txBody>
      </p:sp>
    </p:spTree>
    <p:extLst>
      <p:ext uri="{BB962C8B-B14F-4D97-AF65-F5344CB8AC3E}">
        <p14:creationId xmlns:p14="http://schemas.microsoft.com/office/powerpoint/2010/main" val="151431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260B0-E53C-6242-87FE-B08864833045}"/>
              </a:ext>
            </a:extLst>
          </p:cNvPr>
          <p:cNvPicPr>
            <a:picLocks noChangeAspect="1"/>
          </p:cNvPicPr>
          <p:nvPr userDrawn="1"/>
        </p:nvPicPr>
        <p:blipFill>
          <a:blip r:embed="rId2"/>
          <a:srcRect/>
          <a:stretch/>
        </p:blipFill>
        <p:spPr>
          <a:xfrm>
            <a:off x="1" y="1788"/>
            <a:ext cx="12191996" cy="6856212"/>
          </a:xfrm>
          <a:prstGeom prst="rect">
            <a:avLst/>
          </a:prstGeom>
        </p:spPr>
      </p:pic>
    </p:spTree>
    <p:extLst>
      <p:ext uri="{BB962C8B-B14F-4D97-AF65-F5344CB8AC3E}">
        <p14:creationId xmlns:p14="http://schemas.microsoft.com/office/powerpoint/2010/main" val="22026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7_Title and 2 columns">
    <p:spTree>
      <p:nvGrpSpPr>
        <p:cNvPr id="1" name=""/>
        <p:cNvGrpSpPr/>
        <p:nvPr/>
      </p:nvGrpSpPr>
      <p:grpSpPr>
        <a:xfrm>
          <a:off x="0" y="0"/>
          <a:ext cx="0" cy="0"/>
          <a:chOff x="0" y="0"/>
          <a:chExt cx="0" cy="0"/>
        </a:xfrm>
      </p:grpSpPr>
      <p:sp>
        <p:nvSpPr>
          <p:cNvPr id="44" name="Flowchart: Document 17">
            <a:extLst>
              <a:ext uri="{FF2B5EF4-FFF2-40B4-BE49-F238E27FC236}">
                <a16:creationId xmlns:a16="http://schemas.microsoft.com/office/drawing/2014/main" id="{18D4B4F0-1938-5F46-A2BA-77C44DDEDA6E}"/>
              </a:ext>
            </a:extLst>
          </p:cNvPr>
          <p:cNvSpPr/>
          <p:nvPr userDrawn="1"/>
        </p:nvSpPr>
        <p:spPr>
          <a:xfrm rot="5400000">
            <a:off x="3934829" y="-918494"/>
            <a:ext cx="8027028" cy="887024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819"/>
              <a:gd name="connsiteY0" fmla="*/ 0 h 45556"/>
              <a:gd name="connsiteX1" fmla="*/ 21819 w 21819"/>
              <a:gd name="connsiteY1" fmla="*/ 24232 h 45556"/>
              <a:gd name="connsiteX2" fmla="*/ 21819 w 21819"/>
              <a:gd name="connsiteY2" fmla="*/ 41554 h 45556"/>
              <a:gd name="connsiteX3" fmla="*/ 219 w 21819"/>
              <a:gd name="connsiteY3" fmla="*/ 44404 h 45556"/>
              <a:gd name="connsiteX4" fmla="*/ 0 w 21819"/>
              <a:gd name="connsiteY4" fmla="*/ 0 h 45556"/>
              <a:gd name="connsiteX0" fmla="*/ 0 w 21951"/>
              <a:gd name="connsiteY0" fmla="*/ 387 h 45943"/>
              <a:gd name="connsiteX1" fmla="*/ 21951 w 21951"/>
              <a:gd name="connsiteY1" fmla="*/ 0 h 45943"/>
              <a:gd name="connsiteX2" fmla="*/ 21819 w 21951"/>
              <a:gd name="connsiteY2" fmla="*/ 41941 h 45943"/>
              <a:gd name="connsiteX3" fmla="*/ 219 w 21951"/>
              <a:gd name="connsiteY3" fmla="*/ 44791 h 45943"/>
              <a:gd name="connsiteX4" fmla="*/ 0 w 21951"/>
              <a:gd name="connsiteY4" fmla="*/ 387 h 4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1" h="45943">
                <a:moveTo>
                  <a:pt x="0" y="387"/>
                </a:moveTo>
                <a:lnTo>
                  <a:pt x="21951" y="0"/>
                </a:lnTo>
                <a:lnTo>
                  <a:pt x="21819" y="41941"/>
                </a:lnTo>
                <a:cubicBezTo>
                  <a:pt x="11019" y="41941"/>
                  <a:pt x="11019" y="48541"/>
                  <a:pt x="219" y="44791"/>
                </a:cubicBezTo>
                <a:lnTo>
                  <a:pt x="0" y="387"/>
                </a:ln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Document 17">
            <a:extLst>
              <a:ext uri="{FF2B5EF4-FFF2-40B4-BE49-F238E27FC236}">
                <a16:creationId xmlns:a16="http://schemas.microsoft.com/office/drawing/2014/main" id="{285756C8-E870-BE45-87F0-63C14B9B382E}"/>
              </a:ext>
            </a:extLst>
          </p:cNvPr>
          <p:cNvSpPr/>
          <p:nvPr userDrawn="1"/>
        </p:nvSpPr>
        <p:spPr>
          <a:xfrm rot="5400000">
            <a:off x="3924795" y="-927096"/>
            <a:ext cx="8027028" cy="887024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819"/>
              <a:gd name="connsiteY0" fmla="*/ 0 h 45556"/>
              <a:gd name="connsiteX1" fmla="*/ 21819 w 21819"/>
              <a:gd name="connsiteY1" fmla="*/ 24232 h 45556"/>
              <a:gd name="connsiteX2" fmla="*/ 21819 w 21819"/>
              <a:gd name="connsiteY2" fmla="*/ 41554 h 45556"/>
              <a:gd name="connsiteX3" fmla="*/ 219 w 21819"/>
              <a:gd name="connsiteY3" fmla="*/ 44404 h 45556"/>
              <a:gd name="connsiteX4" fmla="*/ 0 w 21819"/>
              <a:gd name="connsiteY4" fmla="*/ 0 h 45556"/>
              <a:gd name="connsiteX0" fmla="*/ 0 w 21951"/>
              <a:gd name="connsiteY0" fmla="*/ 387 h 45943"/>
              <a:gd name="connsiteX1" fmla="*/ 21951 w 21951"/>
              <a:gd name="connsiteY1" fmla="*/ 0 h 45943"/>
              <a:gd name="connsiteX2" fmla="*/ 21819 w 21951"/>
              <a:gd name="connsiteY2" fmla="*/ 41941 h 45943"/>
              <a:gd name="connsiteX3" fmla="*/ 219 w 21951"/>
              <a:gd name="connsiteY3" fmla="*/ 44791 h 45943"/>
              <a:gd name="connsiteX4" fmla="*/ 0 w 21951"/>
              <a:gd name="connsiteY4" fmla="*/ 387 h 4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1" h="45943">
                <a:moveTo>
                  <a:pt x="0" y="387"/>
                </a:moveTo>
                <a:lnTo>
                  <a:pt x="21951" y="0"/>
                </a:lnTo>
                <a:lnTo>
                  <a:pt x="21819" y="41941"/>
                </a:lnTo>
                <a:cubicBezTo>
                  <a:pt x="11019" y="41941"/>
                  <a:pt x="11019" y="48541"/>
                  <a:pt x="219" y="44791"/>
                </a:cubicBezTo>
                <a:lnTo>
                  <a:pt x="0" y="387"/>
                </a:lnTo>
                <a:close/>
              </a:path>
            </a:pathLst>
          </a:custGeom>
          <a:gradFill flip="none" rotWithShape="1">
            <a:gsLst>
              <a:gs pos="92000">
                <a:schemeClr val="accent6">
                  <a:lumMod val="60000"/>
                  <a:lumOff val="40000"/>
                  <a:alpha val="87330"/>
                </a:schemeClr>
              </a:gs>
              <a:gs pos="5000">
                <a:srgbClr val="002060">
                  <a:alpha val="85000"/>
                </a:srgbClr>
              </a:gs>
              <a:gs pos="59000">
                <a:srgbClr val="516E67">
                  <a:alpha val="82556"/>
                </a:srgbClr>
              </a:gs>
              <a:gs pos="32000">
                <a:srgbClr val="0070C0">
                  <a:alpha val="75000"/>
                </a:srgb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7881AC47-70D5-474B-9269-A4EAA65F6F8C}"/>
              </a:ext>
            </a:extLst>
          </p:cNvPr>
          <p:cNvCxnSpPr>
            <a:cxnSpLocks/>
          </p:cNvCxnSpPr>
          <p:nvPr userDrawn="1"/>
        </p:nvCxnSpPr>
        <p:spPr>
          <a:xfrm>
            <a:off x="-1" y="6438900"/>
            <a:ext cx="3513222" cy="0"/>
          </a:xfrm>
          <a:prstGeom prst="line">
            <a:avLst/>
          </a:prstGeom>
          <a:ln w="19050">
            <a:gradFill>
              <a:gsLst>
                <a:gs pos="61000">
                  <a:schemeClr val="accent6">
                    <a:lumMod val="20000"/>
                    <a:lumOff val="80000"/>
                  </a:schemeClr>
                </a:gs>
                <a:gs pos="34000">
                  <a:srgbClr val="E4AA2A"/>
                </a:gs>
                <a:gs pos="0">
                  <a:srgbClr val="C87930"/>
                </a:gs>
                <a:gs pos="100000">
                  <a:schemeClr val="accent6">
                    <a:lumMod val="40000"/>
                    <a:lumOff val="60000"/>
                  </a:schemeClr>
                </a:gs>
              </a:gsLst>
              <a:lin ang="2700000" scaled="0"/>
            </a:gra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DA67BF82-A5E9-544B-B28A-6D6D6EDDA2F1}"/>
              </a:ext>
            </a:extLst>
          </p:cNvPr>
          <p:cNvSpPr>
            <a:spLocks noGrp="1"/>
          </p:cNvSpPr>
          <p:nvPr>
            <p:ph type="ctrTitle" hasCustomPrompt="1"/>
          </p:nvPr>
        </p:nvSpPr>
        <p:spPr>
          <a:xfrm>
            <a:off x="401900" y="685800"/>
            <a:ext cx="2966942" cy="5486399"/>
          </a:xfrm>
        </p:spPr>
        <p:txBody>
          <a:bodyPr anchor="ctr">
            <a:normAutofit/>
          </a:bodyPr>
          <a:lstStyle>
            <a:lvl1pPr algn="r">
              <a:defRPr sz="4000">
                <a:solidFill>
                  <a:srgbClr val="0070C0"/>
                </a:solidFill>
              </a:defRPr>
            </a:lvl1pPr>
          </a:lstStyle>
          <a:p>
            <a:r>
              <a:rPr lang="en-US" dirty="0"/>
              <a:t>Agenda</a:t>
            </a:r>
          </a:p>
        </p:txBody>
      </p:sp>
      <p:sp>
        <p:nvSpPr>
          <p:cNvPr id="29" name="Subtitle 2">
            <a:extLst>
              <a:ext uri="{FF2B5EF4-FFF2-40B4-BE49-F238E27FC236}">
                <a16:creationId xmlns:a16="http://schemas.microsoft.com/office/drawing/2014/main" id="{28A9FEFD-DAC6-CB4B-A68E-79E916A6D88F}"/>
              </a:ext>
            </a:extLst>
          </p:cNvPr>
          <p:cNvSpPr>
            <a:spLocks noGrp="1"/>
          </p:cNvSpPr>
          <p:nvPr>
            <p:ph type="subTitle" idx="1" hasCustomPrompt="1"/>
          </p:nvPr>
        </p:nvSpPr>
        <p:spPr>
          <a:xfrm>
            <a:off x="4953001" y="685801"/>
            <a:ext cx="6400799" cy="5486398"/>
          </a:xfrm>
        </p:spPr>
        <p:txBody>
          <a:bodyPr anchor="ctr">
            <a:normAutofit/>
          </a:bodyPr>
          <a:lstStyle>
            <a:lvl1pPr marL="571500" indent="-571500" algn="l" defTabSz="914400" rtl="0" eaLnBrk="1" latinLnBrk="0" hangingPunct="1">
              <a:lnSpc>
                <a:spcPct val="90000"/>
              </a:lnSpc>
              <a:spcBef>
                <a:spcPts val="1000"/>
              </a:spcBef>
              <a:buClr>
                <a:schemeClr val="accent1">
                  <a:lumMod val="60000"/>
                  <a:lumOff val="40000"/>
                </a:schemeClr>
              </a:buClr>
              <a:buSzPct val="85000"/>
              <a:buFontTx/>
              <a:buBlip>
                <a:blip r:embed="rId3"/>
              </a:buBlip>
              <a:defRPr lang="en-US" sz="2400" kern="120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contents</a:t>
            </a:r>
          </a:p>
        </p:txBody>
      </p:sp>
      <p:sp>
        <p:nvSpPr>
          <p:cNvPr id="30" name="Freeform: Shape 24">
            <a:extLst>
              <a:ext uri="{FF2B5EF4-FFF2-40B4-BE49-F238E27FC236}">
                <a16:creationId xmlns:a16="http://schemas.microsoft.com/office/drawing/2014/main" id="{1862FD6E-30CA-2249-A17F-FE09085D9E63}"/>
              </a:ext>
            </a:extLst>
          </p:cNvPr>
          <p:cNvSpPr/>
          <p:nvPr userDrawn="1"/>
        </p:nvSpPr>
        <p:spPr>
          <a:xfrm rot="16385572">
            <a:off x="1312010" y="5909521"/>
            <a:ext cx="5064799" cy="1081345"/>
          </a:xfrm>
          <a:custGeom>
            <a:avLst/>
            <a:gdLst>
              <a:gd name="connsiteX0" fmla="*/ 2064934 w 7822809"/>
              <a:gd name="connsiteY0" fmla="*/ 243533 h 1096067"/>
              <a:gd name="connsiteX1" fmla="*/ 0 w 7822809"/>
              <a:gd name="connsiteY1" fmla="*/ 1076703 h 1096067"/>
              <a:gd name="connsiteX2" fmla="*/ 7150209 w 7822809"/>
              <a:gd name="connsiteY2" fmla="*/ 547464 h 1096067"/>
              <a:gd name="connsiteX3" fmla="*/ 7822809 w 7822809"/>
              <a:gd name="connsiteY3" fmla="*/ 393151 h 1096067"/>
              <a:gd name="connsiteX4" fmla="*/ 2064934 w 7822809"/>
              <a:gd name="connsiteY4" fmla="*/ 243533 h 109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2809" h="1096067">
                <a:moveTo>
                  <a:pt x="2064934" y="243533"/>
                </a:moveTo>
                <a:cubicBezTo>
                  <a:pt x="1099355" y="496026"/>
                  <a:pt x="56131" y="1045215"/>
                  <a:pt x="0" y="1076703"/>
                </a:cubicBezTo>
                <a:cubicBezTo>
                  <a:pt x="402308" y="1093914"/>
                  <a:pt x="3853122" y="1214588"/>
                  <a:pt x="7150209" y="547464"/>
                </a:cubicBezTo>
                <a:cubicBezTo>
                  <a:pt x="7382363" y="500525"/>
                  <a:pt x="7606302" y="448696"/>
                  <a:pt x="7822809" y="393151"/>
                </a:cubicBezTo>
                <a:cubicBezTo>
                  <a:pt x="5032469" y="-230553"/>
                  <a:pt x="2914729" y="21354"/>
                  <a:pt x="2064934" y="243533"/>
                </a:cubicBezTo>
                <a:close/>
              </a:path>
            </a:pathLst>
          </a:custGeom>
          <a:gradFill flip="none" rotWithShape="1">
            <a:gsLst>
              <a:gs pos="11000">
                <a:schemeClr val="accent6">
                  <a:lumMod val="60000"/>
                  <a:lumOff val="40000"/>
                  <a:alpha val="57809"/>
                </a:schemeClr>
              </a:gs>
              <a:gs pos="40000">
                <a:schemeClr val="accent6">
                  <a:lumMod val="60000"/>
                  <a:lumOff val="40000"/>
                </a:schemeClr>
              </a:gs>
              <a:gs pos="76000">
                <a:srgbClr val="AE6B00"/>
              </a:gs>
            </a:gsLst>
            <a:lin ang="10800000" scaled="1"/>
            <a:tileRect/>
          </a:gradFill>
          <a:ln w="19555" cap="flat">
            <a:noFill/>
            <a:prstDash val="solid"/>
            <a:miter/>
          </a:ln>
        </p:spPr>
        <p:txBody>
          <a:bodyPr rtlCol="0" anchor="ctr"/>
          <a:lstStyle/>
          <a:p>
            <a:endParaRPr lang="en-US" dirty="0"/>
          </a:p>
        </p:txBody>
      </p:sp>
      <p:grpSp>
        <p:nvGrpSpPr>
          <p:cNvPr id="31" name="Group 30">
            <a:extLst>
              <a:ext uri="{FF2B5EF4-FFF2-40B4-BE49-F238E27FC236}">
                <a16:creationId xmlns:a16="http://schemas.microsoft.com/office/drawing/2014/main" id="{8B4458AA-3062-D54B-8BFB-2006A2560212}"/>
              </a:ext>
            </a:extLst>
          </p:cNvPr>
          <p:cNvGrpSpPr/>
          <p:nvPr userDrawn="1"/>
        </p:nvGrpSpPr>
        <p:grpSpPr>
          <a:xfrm rot="15840253">
            <a:off x="189187" y="2786849"/>
            <a:ext cx="7796044" cy="1466281"/>
            <a:chOff x="7938" y="681037"/>
            <a:chExt cx="12184063" cy="2232025"/>
          </a:xfrm>
          <a:gradFill>
            <a:gsLst>
              <a:gs pos="0">
                <a:schemeClr val="accent6">
                  <a:lumMod val="40000"/>
                  <a:lumOff val="60000"/>
                </a:schemeClr>
              </a:gs>
              <a:gs pos="87000">
                <a:srgbClr val="AE6B00"/>
              </a:gs>
            </a:gsLst>
            <a:lin ang="0" scaled="1"/>
          </a:gradFill>
        </p:grpSpPr>
        <p:sp>
          <p:nvSpPr>
            <p:cNvPr id="32" name="Freeform 7">
              <a:extLst>
                <a:ext uri="{FF2B5EF4-FFF2-40B4-BE49-F238E27FC236}">
                  <a16:creationId xmlns:a16="http://schemas.microsoft.com/office/drawing/2014/main" id="{3F24359C-064E-1B46-8EC5-FD40AC61F9C3}"/>
                </a:ext>
              </a:extLst>
            </p:cNvPr>
            <p:cNvSpPr>
              <a:spLocks/>
            </p:cNvSpPr>
            <p:nvPr/>
          </p:nvSpPr>
          <p:spPr bwMode="auto">
            <a:xfrm>
              <a:off x="23813" y="839786"/>
              <a:ext cx="12168188" cy="2065339"/>
            </a:xfrm>
            <a:custGeom>
              <a:avLst/>
              <a:gdLst>
                <a:gd name="T0" fmla="*/ 1534 w 1534"/>
                <a:gd name="T1" fmla="*/ 69 h 260"/>
                <a:gd name="T2" fmla="*/ 1415 w 1534"/>
                <a:gd name="T3" fmla="*/ 122 h 260"/>
                <a:gd name="T4" fmla="*/ 1319 w 1534"/>
                <a:gd name="T5" fmla="*/ 165 h 260"/>
                <a:gd name="T6" fmla="*/ 888 w 1534"/>
                <a:gd name="T7" fmla="*/ 243 h 260"/>
                <a:gd name="T8" fmla="*/ 562 w 1534"/>
                <a:gd name="T9" fmla="*/ 128 h 260"/>
                <a:gd name="T10" fmla="*/ 451 w 1534"/>
                <a:gd name="T11" fmla="*/ 78 h 260"/>
                <a:gd name="T12" fmla="*/ 382 w 1534"/>
                <a:gd name="T13" fmla="*/ 51 h 260"/>
                <a:gd name="T14" fmla="*/ 187 w 1534"/>
                <a:gd name="T15" fmla="*/ 11 h 260"/>
                <a:gd name="T16" fmla="*/ 0 w 1534"/>
                <a:gd name="T17" fmla="*/ 46 h 260"/>
                <a:gd name="T18" fmla="*/ 1 w 1534"/>
                <a:gd name="T19" fmla="*/ 49 h 260"/>
                <a:gd name="T20" fmla="*/ 381 w 1534"/>
                <a:gd name="T21" fmla="*/ 53 h 260"/>
                <a:gd name="T22" fmla="*/ 450 w 1534"/>
                <a:gd name="T23" fmla="*/ 80 h 260"/>
                <a:gd name="T24" fmla="*/ 561 w 1534"/>
                <a:gd name="T25" fmla="*/ 131 h 260"/>
                <a:gd name="T26" fmla="*/ 887 w 1534"/>
                <a:gd name="T27" fmla="*/ 246 h 260"/>
                <a:gd name="T28" fmla="*/ 931 w 1534"/>
                <a:gd name="T29" fmla="*/ 250 h 260"/>
                <a:gd name="T30" fmla="*/ 1320 w 1534"/>
                <a:gd name="T31" fmla="*/ 168 h 260"/>
                <a:gd name="T32" fmla="*/ 1416 w 1534"/>
                <a:gd name="T33" fmla="*/ 124 h 260"/>
                <a:gd name="T34" fmla="*/ 1534 w 1534"/>
                <a:gd name="T35" fmla="*/ 71 h 260"/>
                <a:gd name="T36" fmla="*/ 1534 w 1534"/>
                <a:gd name="T37" fmla="*/ 6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4" h="260">
                  <a:moveTo>
                    <a:pt x="1534" y="69"/>
                  </a:moveTo>
                  <a:cubicBezTo>
                    <a:pt x="1494" y="85"/>
                    <a:pt x="1454" y="103"/>
                    <a:pt x="1415" y="122"/>
                  </a:cubicBezTo>
                  <a:cubicBezTo>
                    <a:pt x="1383" y="136"/>
                    <a:pt x="1351" y="151"/>
                    <a:pt x="1319" y="165"/>
                  </a:cubicBezTo>
                  <a:cubicBezTo>
                    <a:pt x="1155" y="235"/>
                    <a:pt x="1018" y="260"/>
                    <a:pt x="888" y="243"/>
                  </a:cubicBezTo>
                  <a:cubicBezTo>
                    <a:pt x="773" y="228"/>
                    <a:pt x="666" y="177"/>
                    <a:pt x="562" y="128"/>
                  </a:cubicBezTo>
                  <a:cubicBezTo>
                    <a:pt x="526" y="111"/>
                    <a:pt x="488" y="94"/>
                    <a:pt x="451" y="78"/>
                  </a:cubicBezTo>
                  <a:cubicBezTo>
                    <a:pt x="428" y="68"/>
                    <a:pt x="404" y="59"/>
                    <a:pt x="382" y="51"/>
                  </a:cubicBezTo>
                  <a:cubicBezTo>
                    <a:pt x="313" y="27"/>
                    <a:pt x="247" y="14"/>
                    <a:pt x="187" y="11"/>
                  </a:cubicBezTo>
                  <a:cubicBezTo>
                    <a:pt x="117" y="8"/>
                    <a:pt x="54" y="20"/>
                    <a:pt x="0" y="46"/>
                  </a:cubicBezTo>
                  <a:cubicBezTo>
                    <a:pt x="1" y="49"/>
                    <a:pt x="1" y="49"/>
                    <a:pt x="1" y="49"/>
                  </a:cubicBezTo>
                  <a:cubicBezTo>
                    <a:pt x="101" y="0"/>
                    <a:pt x="232" y="2"/>
                    <a:pt x="381" y="53"/>
                  </a:cubicBezTo>
                  <a:cubicBezTo>
                    <a:pt x="404" y="61"/>
                    <a:pt x="427" y="70"/>
                    <a:pt x="450" y="80"/>
                  </a:cubicBezTo>
                  <a:cubicBezTo>
                    <a:pt x="487" y="96"/>
                    <a:pt x="525" y="114"/>
                    <a:pt x="561" y="131"/>
                  </a:cubicBezTo>
                  <a:cubicBezTo>
                    <a:pt x="665" y="180"/>
                    <a:pt x="772" y="231"/>
                    <a:pt x="887" y="246"/>
                  </a:cubicBezTo>
                  <a:cubicBezTo>
                    <a:pt x="902" y="247"/>
                    <a:pt x="916" y="249"/>
                    <a:pt x="931" y="250"/>
                  </a:cubicBezTo>
                  <a:cubicBezTo>
                    <a:pt x="1048" y="257"/>
                    <a:pt x="1173" y="230"/>
                    <a:pt x="1320" y="168"/>
                  </a:cubicBezTo>
                  <a:cubicBezTo>
                    <a:pt x="1352" y="154"/>
                    <a:pt x="1385" y="139"/>
                    <a:pt x="1416" y="124"/>
                  </a:cubicBezTo>
                  <a:cubicBezTo>
                    <a:pt x="1455" y="106"/>
                    <a:pt x="1494" y="88"/>
                    <a:pt x="1534" y="71"/>
                  </a:cubicBezTo>
                  <a:lnTo>
                    <a:pt x="1534" y="6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8">
              <a:extLst>
                <a:ext uri="{FF2B5EF4-FFF2-40B4-BE49-F238E27FC236}">
                  <a16:creationId xmlns:a16="http://schemas.microsoft.com/office/drawing/2014/main" id="{4C7B3DD3-DC1F-9848-9866-82AA72803F43}"/>
                </a:ext>
              </a:extLst>
            </p:cNvPr>
            <p:cNvSpPr>
              <a:spLocks/>
            </p:cNvSpPr>
            <p:nvPr/>
          </p:nvSpPr>
          <p:spPr bwMode="auto">
            <a:xfrm>
              <a:off x="23813" y="792162"/>
              <a:ext cx="12168188" cy="2120900"/>
            </a:xfrm>
            <a:custGeom>
              <a:avLst/>
              <a:gdLst>
                <a:gd name="T0" fmla="*/ 1534 w 1534"/>
                <a:gd name="T1" fmla="*/ 55 h 267"/>
                <a:gd name="T2" fmla="*/ 1386 w 1534"/>
                <a:gd name="T3" fmla="*/ 123 h 267"/>
                <a:gd name="T4" fmla="*/ 1286 w 1534"/>
                <a:gd name="T5" fmla="*/ 171 h 267"/>
                <a:gd name="T6" fmla="*/ 851 w 1534"/>
                <a:gd name="T7" fmla="*/ 244 h 267"/>
                <a:gd name="T8" fmla="*/ 539 w 1534"/>
                <a:gd name="T9" fmla="*/ 131 h 267"/>
                <a:gd name="T10" fmla="*/ 433 w 1534"/>
                <a:gd name="T11" fmla="*/ 82 h 267"/>
                <a:gd name="T12" fmla="*/ 366 w 1534"/>
                <a:gd name="T13" fmla="*/ 55 h 267"/>
                <a:gd name="T14" fmla="*/ 0 w 1534"/>
                <a:gd name="T15" fmla="*/ 41 h 267"/>
                <a:gd name="T16" fmla="*/ 1 w 1534"/>
                <a:gd name="T17" fmla="*/ 43 h 267"/>
                <a:gd name="T18" fmla="*/ 365 w 1534"/>
                <a:gd name="T19" fmla="*/ 58 h 267"/>
                <a:gd name="T20" fmla="*/ 432 w 1534"/>
                <a:gd name="T21" fmla="*/ 84 h 267"/>
                <a:gd name="T22" fmla="*/ 538 w 1534"/>
                <a:gd name="T23" fmla="*/ 133 h 267"/>
                <a:gd name="T24" fmla="*/ 850 w 1534"/>
                <a:gd name="T25" fmla="*/ 247 h 267"/>
                <a:gd name="T26" fmla="*/ 1287 w 1534"/>
                <a:gd name="T27" fmla="*/ 173 h 267"/>
                <a:gd name="T28" fmla="*/ 1387 w 1534"/>
                <a:gd name="T29" fmla="*/ 125 h 267"/>
                <a:gd name="T30" fmla="*/ 1534 w 1534"/>
                <a:gd name="T31" fmla="*/ 58 h 267"/>
                <a:gd name="T32" fmla="*/ 1534 w 1534"/>
                <a:gd name="T33"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4" h="267">
                  <a:moveTo>
                    <a:pt x="1534" y="55"/>
                  </a:moveTo>
                  <a:cubicBezTo>
                    <a:pt x="1484" y="74"/>
                    <a:pt x="1435" y="99"/>
                    <a:pt x="1386" y="123"/>
                  </a:cubicBezTo>
                  <a:cubicBezTo>
                    <a:pt x="1353" y="139"/>
                    <a:pt x="1319" y="156"/>
                    <a:pt x="1286" y="171"/>
                  </a:cubicBezTo>
                  <a:cubicBezTo>
                    <a:pt x="1130" y="240"/>
                    <a:pt x="984" y="264"/>
                    <a:pt x="851" y="244"/>
                  </a:cubicBezTo>
                  <a:cubicBezTo>
                    <a:pt x="741" y="227"/>
                    <a:pt x="638" y="178"/>
                    <a:pt x="539" y="131"/>
                  </a:cubicBezTo>
                  <a:cubicBezTo>
                    <a:pt x="504" y="114"/>
                    <a:pt x="468" y="97"/>
                    <a:pt x="433" y="82"/>
                  </a:cubicBezTo>
                  <a:cubicBezTo>
                    <a:pt x="410" y="72"/>
                    <a:pt x="388" y="63"/>
                    <a:pt x="366" y="55"/>
                  </a:cubicBezTo>
                  <a:cubicBezTo>
                    <a:pt x="225" y="5"/>
                    <a:pt x="98" y="0"/>
                    <a:pt x="0" y="41"/>
                  </a:cubicBezTo>
                  <a:cubicBezTo>
                    <a:pt x="1" y="43"/>
                    <a:pt x="1" y="43"/>
                    <a:pt x="1" y="43"/>
                  </a:cubicBezTo>
                  <a:cubicBezTo>
                    <a:pt x="98" y="3"/>
                    <a:pt x="224" y="8"/>
                    <a:pt x="365" y="58"/>
                  </a:cubicBezTo>
                  <a:cubicBezTo>
                    <a:pt x="387" y="65"/>
                    <a:pt x="409" y="74"/>
                    <a:pt x="432" y="84"/>
                  </a:cubicBezTo>
                  <a:cubicBezTo>
                    <a:pt x="467" y="99"/>
                    <a:pt x="503" y="117"/>
                    <a:pt x="538" y="133"/>
                  </a:cubicBezTo>
                  <a:cubicBezTo>
                    <a:pt x="637" y="181"/>
                    <a:pt x="740" y="230"/>
                    <a:pt x="850" y="247"/>
                  </a:cubicBezTo>
                  <a:cubicBezTo>
                    <a:pt x="984" y="267"/>
                    <a:pt x="1131" y="242"/>
                    <a:pt x="1287" y="173"/>
                  </a:cubicBezTo>
                  <a:cubicBezTo>
                    <a:pt x="1320" y="158"/>
                    <a:pt x="1355" y="141"/>
                    <a:pt x="1387" y="125"/>
                  </a:cubicBezTo>
                  <a:cubicBezTo>
                    <a:pt x="1435" y="101"/>
                    <a:pt x="1484" y="77"/>
                    <a:pt x="1534" y="58"/>
                  </a:cubicBezTo>
                  <a:lnTo>
                    <a:pt x="1534" y="5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9">
              <a:extLst>
                <a:ext uri="{FF2B5EF4-FFF2-40B4-BE49-F238E27FC236}">
                  <a16:creationId xmlns:a16="http://schemas.microsoft.com/office/drawing/2014/main" id="{F4FC86C7-6E75-A549-98EE-8B8E3B00E67F}"/>
                </a:ext>
              </a:extLst>
            </p:cNvPr>
            <p:cNvSpPr>
              <a:spLocks/>
            </p:cNvSpPr>
            <p:nvPr/>
          </p:nvSpPr>
          <p:spPr bwMode="auto">
            <a:xfrm>
              <a:off x="15875" y="768349"/>
              <a:ext cx="12176125" cy="2128839"/>
            </a:xfrm>
            <a:custGeom>
              <a:avLst/>
              <a:gdLst>
                <a:gd name="T0" fmla="*/ 1535 w 1535"/>
                <a:gd name="T1" fmla="*/ 39 h 268"/>
                <a:gd name="T2" fmla="*/ 1357 w 1535"/>
                <a:gd name="T3" fmla="*/ 121 h 268"/>
                <a:gd name="T4" fmla="*/ 1253 w 1535"/>
                <a:gd name="T5" fmla="*/ 173 h 268"/>
                <a:gd name="T6" fmla="*/ 815 w 1535"/>
                <a:gd name="T7" fmla="*/ 242 h 268"/>
                <a:gd name="T8" fmla="*/ 517 w 1535"/>
                <a:gd name="T9" fmla="*/ 130 h 268"/>
                <a:gd name="T10" fmla="*/ 415 w 1535"/>
                <a:gd name="T11" fmla="*/ 83 h 268"/>
                <a:gd name="T12" fmla="*/ 351 w 1535"/>
                <a:gd name="T13" fmla="*/ 57 h 268"/>
                <a:gd name="T14" fmla="*/ 0 w 1535"/>
                <a:gd name="T15" fmla="*/ 32 h 268"/>
                <a:gd name="T16" fmla="*/ 1 w 1535"/>
                <a:gd name="T17" fmla="*/ 34 h 268"/>
                <a:gd name="T18" fmla="*/ 351 w 1535"/>
                <a:gd name="T19" fmla="*/ 59 h 268"/>
                <a:gd name="T20" fmla="*/ 414 w 1535"/>
                <a:gd name="T21" fmla="*/ 85 h 268"/>
                <a:gd name="T22" fmla="*/ 516 w 1535"/>
                <a:gd name="T23" fmla="*/ 133 h 268"/>
                <a:gd name="T24" fmla="*/ 814 w 1535"/>
                <a:gd name="T25" fmla="*/ 245 h 268"/>
                <a:gd name="T26" fmla="*/ 1255 w 1535"/>
                <a:gd name="T27" fmla="*/ 175 h 268"/>
                <a:gd name="T28" fmla="*/ 1359 w 1535"/>
                <a:gd name="T29" fmla="*/ 123 h 268"/>
                <a:gd name="T30" fmla="*/ 1535 w 1535"/>
                <a:gd name="T31" fmla="*/ 41 h 268"/>
                <a:gd name="T32" fmla="*/ 1535 w 1535"/>
                <a:gd name="T33" fmla="*/ 3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68">
                  <a:moveTo>
                    <a:pt x="1535" y="39"/>
                  </a:moveTo>
                  <a:cubicBezTo>
                    <a:pt x="1474" y="60"/>
                    <a:pt x="1415" y="91"/>
                    <a:pt x="1357" y="121"/>
                  </a:cubicBezTo>
                  <a:cubicBezTo>
                    <a:pt x="1323" y="139"/>
                    <a:pt x="1288" y="157"/>
                    <a:pt x="1253" y="173"/>
                  </a:cubicBezTo>
                  <a:cubicBezTo>
                    <a:pt x="1103" y="242"/>
                    <a:pt x="952" y="266"/>
                    <a:pt x="815" y="242"/>
                  </a:cubicBezTo>
                  <a:cubicBezTo>
                    <a:pt x="710" y="224"/>
                    <a:pt x="612" y="176"/>
                    <a:pt x="517" y="130"/>
                  </a:cubicBezTo>
                  <a:cubicBezTo>
                    <a:pt x="484" y="114"/>
                    <a:pt x="449" y="98"/>
                    <a:pt x="415" y="83"/>
                  </a:cubicBezTo>
                  <a:cubicBezTo>
                    <a:pt x="393" y="73"/>
                    <a:pt x="372" y="64"/>
                    <a:pt x="351" y="57"/>
                  </a:cubicBezTo>
                  <a:cubicBezTo>
                    <a:pt x="218" y="8"/>
                    <a:pt x="97" y="0"/>
                    <a:pt x="0" y="32"/>
                  </a:cubicBezTo>
                  <a:cubicBezTo>
                    <a:pt x="1" y="34"/>
                    <a:pt x="1" y="34"/>
                    <a:pt x="1" y="34"/>
                  </a:cubicBezTo>
                  <a:cubicBezTo>
                    <a:pt x="97" y="2"/>
                    <a:pt x="218" y="11"/>
                    <a:pt x="351" y="59"/>
                  </a:cubicBezTo>
                  <a:cubicBezTo>
                    <a:pt x="371" y="67"/>
                    <a:pt x="393" y="75"/>
                    <a:pt x="414" y="85"/>
                  </a:cubicBezTo>
                  <a:cubicBezTo>
                    <a:pt x="448" y="100"/>
                    <a:pt x="483" y="117"/>
                    <a:pt x="516" y="133"/>
                  </a:cubicBezTo>
                  <a:cubicBezTo>
                    <a:pt x="611" y="179"/>
                    <a:pt x="709" y="226"/>
                    <a:pt x="814" y="245"/>
                  </a:cubicBezTo>
                  <a:cubicBezTo>
                    <a:pt x="952" y="268"/>
                    <a:pt x="1104" y="244"/>
                    <a:pt x="1255" y="175"/>
                  </a:cubicBezTo>
                  <a:cubicBezTo>
                    <a:pt x="1289" y="159"/>
                    <a:pt x="1325" y="141"/>
                    <a:pt x="1359" y="123"/>
                  </a:cubicBezTo>
                  <a:cubicBezTo>
                    <a:pt x="1416" y="93"/>
                    <a:pt x="1475" y="62"/>
                    <a:pt x="1535" y="41"/>
                  </a:cubicBezTo>
                  <a:lnTo>
                    <a:pt x="1535" y="3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0">
              <a:extLst>
                <a:ext uri="{FF2B5EF4-FFF2-40B4-BE49-F238E27FC236}">
                  <a16:creationId xmlns:a16="http://schemas.microsoft.com/office/drawing/2014/main" id="{E44212DA-D7B4-5A4C-A47A-0372F06CFC2C}"/>
                </a:ext>
              </a:extLst>
            </p:cNvPr>
            <p:cNvSpPr>
              <a:spLocks/>
            </p:cNvSpPr>
            <p:nvPr/>
          </p:nvSpPr>
          <p:spPr bwMode="auto">
            <a:xfrm>
              <a:off x="15875" y="736600"/>
              <a:ext cx="12176125" cy="2152650"/>
            </a:xfrm>
            <a:custGeom>
              <a:avLst/>
              <a:gdLst>
                <a:gd name="T0" fmla="*/ 1535 w 1535"/>
                <a:gd name="T1" fmla="*/ 25 h 271"/>
                <a:gd name="T2" fmla="*/ 1327 w 1535"/>
                <a:gd name="T3" fmla="*/ 121 h 271"/>
                <a:gd name="T4" fmla="*/ 1220 w 1535"/>
                <a:gd name="T5" fmla="*/ 176 h 271"/>
                <a:gd name="T6" fmla="*/ 777 w 1535"/>
                <a:gd name="T7" fmla="*/ 241 h 271"/>
                <a:gd name="T8" fmla="*/ 494 w 1535"/>
                <a:gd name="T9" fmla="*/ 131 h 271"/>
                <a:gd name="T10" fmla="*/ 397 w 1535"/>
                <a:gd name="T11" fmla="*/ 85 h 271"/>
                <a:gd name="T12" fmla="*/ 336 w 1535"/>
                <a:gd name="T13" fmla="*/ 59 h 271"/>
                <a:gd name="T14" fmla="*/ 0 w 1535"/>
                <a:gd name="T15" fmla="*/ 24 h 271"/>
                <a:gd name="T16" fmla="*/ 1 w 1535"/>
                <a:gd name="T17" fmla="*/ 26 h 271"/>
                <a:gd name="T18" fmla="*/ 335 w 1535"/>
                <a:gd name="T19" fmla="*/ 62 h 271"/>
                <a:gd name="T20" fmla="*/ 396 w 1535"/>
                <a:gd name="T21" fmla="*/ 87 h 271"/>
                <a:gd name="T22" fmla="*/ 493 w 1535"/>
                <a:gd name="T23" fmla="*/ 134 h 271"/>
                <a:gd name="T24" fmla="*/ 777 w 1535"/>
                <a:gd name="T25" fmla="*/ 243 h 271"/>
                <a:gd name="T26" fmla="*/ 1221 w 1535"/>
                <a:gd name="T27" fmla="*/ 179 h 271"/>
                <a:gd name="T28" fmla="*/ 1328 w 1535"/>
                <a:gd name="T29" fmla="*/ 123 h 271"/>
                <a:gd name="T30" fmla="*/ 1535 w 1535"/>
                <a:gd name="T31" fmla="*/ 28 h 271"/>
                <a:gd name="T32" fmla="*/ 1535 w 1535"/>
                <a:gd name="T33" fmla="*/ 2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71">
                  <a:moveTo>
                    <a:pt x="1535" y="25"/>
                  </a:moveTo>
                  <a:cubicBezTo>
                    <a:pt x="1463" y="45"/>
                    <a:pt x="1394" y="83"/>
                    <a:pt x="1327" y="121"/>
                  </a:cubicBezTo>
                  <a:cubicBezTo>
                    <a:pt x="1292" y="140"/>
                    <a:pt x="1256" y="159"/>
                    <a:pt x="1220" y="176"/>
                  </a:cubicBezTo>
                  <a:cubicBezTo>
                    <a:pt x="1073" y="247"/>
                    <a:pt x="920" y="269"/>
                    <a:pt x="777" y="241"/>
                  </a:cubicBezTo>
                  <a:cubicBezTo>
                    <a:pt x="678" y="222"/>
                    <a:pt x="585" y="176"/>
                    <a:pt x="494" y="131"/>
                  </a:cubicBezTo>
                  <a:cubicBezTo>
                    <a:pt x="462" y="116"/>
                    <a:pt x="429" y="99"/>
                    <a:pt x="397" y="85"/>
                  </a:cubicBezTo>
                  <a:cubicBezTo>
                    <a:pt x="376" y="75"/>
                    <a:pt x="355" y="67"/>
                    <a:pt x="336" y="59"/>
                  </a:cubicBezTo>
                  <a:cubicBezTo>
                    <a:pt x="211" y="12"/>
                    <a:pt x="95" y="0"/>
                    <a:pt x="0" y="24"/>
                  </a:cubicBezTo>
                  <a:cubicBezTo>
                    <a:pt x="1" y="26"/>
                    <a:pt x="1" y="26"/>
                    <a:pt x="1" y="26"/>
                  </a:cubicBezTo>
                  <a:cubicBezTo>
                    <a:pt x="95" y="3"/>
                    <a:pt x="211" y="15"/>
                    <a:pt x="335" y="62"/>
                  </a:cubicBezTo>
                  <a:cubicBezTo>
                    <a:pt x="354" y="69"/>
                    <a:pt x="375" y="77"/>
                    <a:pt x="396" y="87"/>
                  </a:cubicBezTo>
                  <a:cubicBezTo>
                    <a:pt x="428" y="102"/>
                    <a:pt x="461" y="118"/>
                    <a:pt x="493" y="134"/>
                  </a:cubicBezTo>
                  <a:cubicBezTo>
                    <a:pt x="584" y="178"/>
                    <a:pt x="677" y="224"/>
                    <a:pt x="777" y="243"/>
                  </a:cubicBezTo>
                  <a:cubicBezTo>
                    <a:pt x="920" y="271"/>
                    <a:pt x="1073" y="249"/>
                    <a:pt x="1221" y="179"/>
                  </a:cubicBezTo>
                  <a:cubicBezTo>
                    <a:pt x="1257" y="162"/>
                    <a:pt x="1293" y="142"/>
                    <a:pt x="1328" y="123"/>
                  </a:cubicBezTo>
                  <a:cubicBezTo>
                    <a:pt x="1395" y="86"/>
                    <a:pt x="1463" y="48"/>
                    <a:pt x="1535" y="28"/>
                  </a:cubicBezTo>
                  <a:lnTo>
                    <a:pt x="153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11">
              <a:extLst>
                <a:ext uri="{FF2B5EF4-FFF2-40B4-BE49-F238E27FC236}">
                  <a16:creationId xmlns:a16="http://schemas.microsoft.com/office/drawing/2014/main" id="{B7CCC827-9CE6-0F40-BD64-D9B9385A79A1}"/>
                </a:ext>
              </a:extLst>
            </p:cNvPr>
            <p:cNvSpPr>
              <a:spLocks/>
            </p:cNvSpPr>
            <p:nvPr/>
          </p:nvSpPr>
          <p:spPr bwMode="auto">
            <a:xfrm>
              <a:off x="15875" y="712786"/>
              <a:ext cx="12176125" cy="2168525"/>
            </a:xfrm>
            <a:custGeom>
              <a:avLst/>
              <a:gdLst>
                <a:gd name="T0" fmla="*/ 1535 w 1535"/>
                <a:gd name="T1" fmla="*/ 14 h 273"/>
                <a:gd name="T2" fmla="*/ 1295 w 1535"/>
                <a:gd name="T3" fmla="*/ 119 h 273"/>
                <a:gd name="T4" fmla="*/ 1187 w 1535"/>
                <a:gd name="T5" fmla="*/ 179 h 273"/>
                <a:gd name="T6" fmla="*/ 740 w 1535"/>
                <a:gd name="T7" fmla="*/ 239 h 273"/>
                <a:gd name="T8" fmla="*/ 472 w 1535"/>
                <a:gd name="T9" fmla="*/ 131 h 273"/>
                <a:gd name="T10" fmla="*/ 378 w 1535"/>
                <a:gd name="T11" fmla="*/ 85 h 273"/>
                <a:gd name="T12" fmla="*/ 320 w 1535"/>
                <a:gd name="T13" fmla="*/ 61 h 273"/>
                <a:gd name="T14" fmla="*/ 0 w 1535"/>
                <a:gd name="T15" fmla="*/ 15 h 273"/>
                <a:gd name="T16" fmla="*/ 0 w 1535"/>
                <a:gd name="T17" fmla="*/ 18 h 273"/>
                <a:gd name="T18" fmla="*/ 319 w 1535"/>
                <a:gd name="T19" fmla="*/ 63 h 273"/>
                <a:gd name="T20" fmla="*/ 377 w 1535"/>
                <a:gd name="T21" fmla="*/ 88 h 273"/>
                <a:gd name="T22" fmla="*/ 471 w 1535"/>
                <a:gd name="T23" fmla="*/ 134 h 273"/>
                <a:gd name="T24" fmla="*/ 740 w 1535"/>
                <a:gd name="T25" fmla="*/ 241 h 273"/>
                <a:gd name="T26" fmla="*/ 1188 w 1535"/>
                <a:gd name="T27" fmla="*/ 181 h 273"/>
                <a:gd name="T28" fmla="*/ 1297 w 1535"/>
                <a:gd name="T29" fmla="*/ 122 h 273"/>
                <a:gd name="T30" fmla="*/ 1535 w 1535"/>
                <a:gd name="T31" fmla="*/ 16 h 273"/>
                <a:gd name="T32" fmla="*/ 1535 w 1535"/>
                <a:gd name="T33" fmla="*/ 1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73">
                  <a:moveTo>
                    <a:pt x="1535" y="14"/>
                  </a:moveTo>
                  <a:cubicBezTo>
                    <a:pt x="1451" y="29"/>
                    <a:pt x="1372" y="75"/>
                    <a:pt x="1295" y="119"/>
                  </a:cubicBezTo>
                  <a:cubicBezTo>
                    <a:pt x="1260" y="140"/>
                    <a:pt x="1224" y="161"/>
                    <a:pt x="1187" y="179"/>
                  </a:cubicBezTo>
                  <a:cubicBezTo>
                    <a:pt x="1044" y="249"/>
                    <a:pt x="885" y="271"/>
                    <a:pt x="740" y="239"/>
                  </a:cubicBezTo>
                  <a:cubicBezTo>
                    <a:pt x="646" y="218"/>
                    <a:pt x="558" y="174"/>
                    <a:pt x="472" y="131"/>
                  </a:cubicBezTo>
                  <a:cubicBezTo>
                    <a:pt x="441" y="116"/>
                    <a:pt x="410" y="100"/>
                    <a:pt x="378" y="85"/>
                  </a:cubicBezTo>
                  <a:cubicBezTo>
                    <a:pt x="358" y="76"/>
                    <a:pt x="339" y="68"/>
                    <a:pt x="320" y="61"/>
                  </a:cubicBezTo>
                  <a:cubicBezTo>
                    <a:pt x="204" y="15"/>
                    <a:pt x="93" y="0"/>
                    <a:pt x="0" y="15"/>
                  </a:cubicBezTo>
                  <a:cubicBezTo>
                    <a:pt x="0" y="18"/>
                    <a:pt x="0" y="18"/>
                    <a:pt x="0" y="18"/>
                  </a:cubicBezTo>
                  <a:cubicBezTo>
                    <a:pt x="93" y="2"/>
                    <a:pt x="204" y="18"/>
                    <a:pt x="319" y="63"/>
                  </a:cubicBezTo>
                  <a:cubicBezTo>
                    <a:pt x="338" y="70"/>
                    <a:pt x="357" y="79"/>
                    <a:pt x="377" y="88"/>
                  </a:cubicBezTo>
                  <a:cubicBezTo>
                    <a:pt x="408" y="102"/>
                    <a:pt x="440" y="118"/>
                    <a:pt x="471" y="134"/>
                  </a:cubicBezTo>
                  <a:cubicBezTo>
                    <a:pt x="557" y="176"/>
                    <a:pt x="645" y="221"/>
                    <a:pt x="740" y="241"/>
                  </a:cubicBezTo>
                  <a:cubicBezTo>
                    <a:pt x="885" y="273"/>
                    <a:pt x="1044" y="252"/>
                    <a:pt x="1188" y="181"/>
                  </a:cubicBezTo>
                  <a:cubicBezTo>
                    <a:pt x="1225" y="163"/>
                    <a:pt x="1261" y="142"/>
                    <a:pt x="1297" y="122"/>
                  </a:cubicBezTo>
                  <a:cubicBezTo>
                    <a:pt x="1373" y="77"/>
                    <a:pt x="1451" y="32"/>
                    <a:pt x="1535" y="16"/>
                  </a:cubicBezTo>
                  <a:lnTo>
                    <a:pt x="1535"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12">
              <a:extLst>
                <a:ext uri="{FF2B5EF4-FFF2-40B4-BE49-F238E27FC236}">
                  <a16:creationId xmlns:a16="http://schemas.microsoft.com/office/drawing/2014/main" id="{81E4C668-3D8B-A74F-8DA1-93BCB5D4FF92}"/>
                </a:ext>
              </a:extLst>
            </p:cNvPr>
            <p:cNvSpPr>
              <a:spLocks/>
            </p:cNvSpPr>
            <p:nvPr/>
          </p:nvSpPr>
          <p:spPr bwMode="auto">
            <a:xfrm>
              <a:off x="7938" y="681037"/>
              <a:ext cx="12184063" cy="2200276"/>
            </a:xfrm>
            <a:custGeom>
              <a:avLst/>
              <a:gdLst>
                <a:gd name="T0" fmla="*/ 1536 w 1536"/>
                <a:gd name="T1" fmla="*/ 7 h 277"/>
                <a:gd name="T2" fmla="*/ 1265 w 1536"/>
                <a:gd name="T3" fmla="*/ 119 h 277"/>
                <a:gd name="T4" fmla="*/ 1155 w 1536"/>
                <a:gd name="T5" fmla="*/ 182 h 277"/>
                <a:gd name="T6" fmla="*/ 704 w 1536"/>
                <a:gd name="T7" fmla="*/ 238 h 277"/>
                <a:gd name="T8" fmla="*/ 451 w 1536"/>
                <a:gd name="T9" fmla="*/ 132 h 277"/>
                <a:gd name="T10" fmla="*/ 360 w 1536"/>
                <a:gd name="T11" fmla="*/ 87 h 277"/>
                <a:gd name="T12" fmla="*/ 305 w 1536"/>
                <a:gd name="T13" fmla="*/ 63 h 277"/>
                <a:gd name="T14" fmla="*/ 0 w 1536"/>
                <a:gd name="T15" fmla="*/ 7 h 277"/>
                <a:gd name="T16" fmla="*/ 0 w 1536"/>
                <a:gd name="T17" fmla="*/ 10 h 277"/>
                <a:gd name="T18" fmla="*/ 304 w 1536"/>
                <a:gd name="T19" fmla="*/ 65 h 277"/>
                <a:gd name="T20" fmla="*/ 359 w 1536"/>
                <a:gd name="T21" fmla="*/ 90 h 277"/>
                <a:gd name="T22" fmla="*/ 450 w 1536"/>
                <a:gd name="T23" fmla="*/ 135 h 277"/>
                <a:gd name="T24" fmla="*/ 704 w 1536"/>
                <a:gd name="T25" fmla="*/ 240 h 277"/>
                <a:gd name="T26" fmla="*/ 1156 w 1536"/>
                <a:gd name="T27" fmla="*/ 185 h 277"/>
                <a:gd name="T28" fmla="*/ 1266 w 1536"/>
                <a:gd name="T29" fmla="*/ 121 h 277"/>
                <a:gd name="T30" fmla="*/ 1536 w 1536"/>
                <a:gd name="T31" fmla="*/ 10 h 277"/>
                <a:gd name="T32" fmla="*/ 1536 w 1536"/>
                <a:gd name="T33" fmla="*/ 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6" h="277">
                  <a:moveTo>
                    <a:pt x="1536" y="7"/>
                  </a:moveTo>
                  <a:cubicBezTo>
                    <a:pt x="1439" y="13"/>
                    <a:pt x="1350" y="67"/>
                    <a:pt x="1265" y="119"/>
                  </a:cubicBezTo>
                  <a:cubicBezTo>
                    <a:pt x="1229" y="141"/>
                    <a:pt x="1192" y="164"/>
                    <a:pt x="1155" y="182"/>
                  </a:cubicBezTo>
                  <a:cubicBezTo>
                    <a:pt x="1013" y="254"/>
                    <a:pt x="853" y="274"/>
                    <a:pt x="704" y="238"/>
                  </a:cubicBezTo>
                  <a:cubicBezTo>
                    <a:pt x="615" y="216"/>
                    <a:pt x="532" y="174"/>
                    <a:pt x="451" y="132"/>
                  </a:cubicBezTo>
                  <a:cubicBezTo>
                    <a:pt x="421" y="117"/>
                    <a:pt x="391" y="102"/>
                    <a:pt x="360" y="87"/>
                  </a:cubicBezTo>
                  <a:cubicBezTo>
                    <a:pt x="341" y="78"/>
                    <a:pt x="323" y="70"/>
                    <a:pt x="305" y="63"/>
                  </a:cubicBezTo>
                  <a:cubicBezTo>
                    <a:pt x="199" y="20"/>
                    <a:pt x="93" y="0"/>
                    <a:pt x="0" y="7"/>
                  </a:cubicBezTo>
                  <a:cubicBezTo>
                    <a:pt x="0" y="10"/>
                    <a:pt x="0" y="10"/>
                    <a:pt x="0" y="10"/>
                  </a:cubicBezTo>
                  <a:cubicBezTo>
                    <a:pt x="93" y="3"/>
                    <a:pt x="198" y="22"/>
                    <a:pt x="304" y="65"/>
                  </a:cubicBezTo>
                  <a:cubicBezTo>
                    <a:pt x="322" y="73"/>
                    <a:pt x="340" y="81"/>
                    <a:pt x="359" y="90"/>
                  </a:cubicBezTo>
                  <a:cubicBezTo>
                    <a:pt x="390" y="104"/>
                    <a:pt x="420" y="120"/>
                    <a:pt x="450" y="135"/>
                  </a:cubicBezTo>
                  <a:cubicBezTo>
                    <a:pt x="531" y="176"/>
                    <a:pt x="615" y="219"/>
                    <a:pt x="704" y="240"/>
                  </a:cubicBezTo>
                  <a:cubicBezTo>
                    <a:pt x="853" y="277"/>
                    <a:pt x="1013" y="257"/>
                    <a:pt x="1156" y="185"/>
                  </a:cubicBezTo>
                  <a:cubicBezTo>
                    <a:pt x="1193" y="166"/>
                    <a:pt x="1230" y="143"/>
                    <a:pt x="1266" y="121"/>
                  </a:cubicBezTo>
                  <a:cubicBezTo>
                    <a:pt x="1351" y="69"/>
                    <a:pt x="1439" y="16"/>
                    <a:pt x="1536" y="10"/>
                  </a:cubicBezTo>
                  <a:lnTo>
                    <a:pt x="1536"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descr="A person playing a guitar&#10;&#10;Description automatically generated with low confidence">
            <a:extLst>
              <a:ext uri="{FF2B5EF4-FFF2-40B4-BE49-F238E27FC236}">
                <a16:creationId xmlns:a16="http://schemas.microsoft.com/office/drawing/2014/main" id="{5B4E3D14-D34F-C745-BD9A-158C62FCC4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666355" y="-195972"/>
            <a:ext cx="4280047" cy="7249943"/>
          </a:xfrm>
          <a:prstGeom prst="rect">
            <a:avLst/>
          </a:prstGeom>
          <a:ln>
            <a:noFill/>
          </a:ln>
        </p:spPr>
      </p:pic>
      <p:pic>
        <p:nvPicPr>
          <p:cNvPr id="24" name="Picture 23">
            <a:extLst>
              <a:ext uri="{FF2B5EF4-FFF2-40B4-BE49-F238E27FC236}">
                <a16:creationId xmlns:a16="http://schemas.microsoft.com/office/drawing/2014/main" id="{3B5674C8-7ED9-F842-8B1A-421F059CC382}"/>
              </a:ext>
            </a:extLst>
          </p:cNvPr>
          <p:cNvPicPr>
            <a:picLocks noChangeAspect="1"/>
          </p:cNvPicPr>
          <p:nvPr userDrawn="1"/>
        </p:nvPicPr>
        <p:blipFill rotWithShape="1">
          <a:blip r:embed="rId5"/>
          <a:srcRect/>
          <a:stretch/>
        </p:blipFill>
        <p:spPr>
          <a:xfrm>
            <a:off x="-4271620" y="-4840407"/>
            <a:ext cx="3959721" cy="7896226"/>
          </a:xfrm>
          <a:prstGeom prst="rect">
            <a:avLst/>
          </a:prstGeom>
          <a:gradFill>
            <a:gsLst>
              <a:gs pos="45000">
                <a:schemeClr val="bg1">
                  <a:alpha val="12665"/>
                </a:schemeClr>
              </a:gs>
              <a:gs pos="81000">
                <a:schemeClr val="accent6">
                  <a:lumMod val="60000"/>
                  <a:lumOff val="40000"/>
                  <a:alpha val="59000"/>
                </a:schemeClr>
              </a:gs>
              <a:gs pos="100000">
                <a:srgbClr val="C87930">
                  <a:alpha val="63000"/>
                </a:srgbClr>
              </a:gs>
              <a:gs pos="7000">
                <a:srgbClr val="231A88">
                  <a:alpha val="81000"/>
                </a:srgbClr>
              </a:gs>
              <a:gs pos="23000">
                <a:srgbClr val="7030A0">
                  <a:alpha val="73159"/>
                </a:srgbClr>
              </a:gs>
            </a:gsLst>
            <a:lin ang="2700000" scaled="0"/>
          </a:gradFill>
        </p:spPr>
      </p:pic>
      <p:grpSp>
        <p:nvGrpSpPr>
          <p:cNvPr id="16" name="Group 15">
            <a:extLst>
              <a:ext uri="{FF2B5EF4-FFF2-40B4-BE49-F238E27FC236}">
                <a16:creationId xmlns:a16="http://schemas.microsoft.com/office/drawing/2014/main" id="{2E7CE41F-7F27-418D-8063-62A5392738DF}"/>
              </a:ext>
            </a:extLst>
          </p:cNvPr>
          <p:cNvGrpSpPr/>
          <p:nvPr userDrawn="1"/>
        </p:nvGrpSpPr>
        <p:grpSpPr>
          <a:xfrm flipH="1">
            <a:off x="-339243" y="7955881"/>
            <a:ext cx="12870485" cy="1466281"/>
            <a:chOff x="7938" y="681037"/>
            <a:chExt cx="12184063" cy="2232025"/>
          </a:xfrm>
          <a:gradFill>
            <a:gsLst>
              <a:gs pos="98000">
                <a:srgbClr val="D8AA42"/>
              </a:gs>
              <a:gs pos="81000">
                <a:schemeClr val="accent6">
                  <a:lumMod val="60000"/>
                  <a:lumOff val="40000"/>
                </a:schemeClr>
              </a:gs>
              <a:gs pos="49000">
                <a:schemeClr val="accent6">
                  <a:lumMod val="20000"/>
                  <a:lumOff val="80000"/>
                </a:schemeClr>
              </a:gs>
              <a:gs pos="0">
                <a:srgbClr val="E4AA2A"/>
              </a:gs>
            </a:gsLst>
            <a:lin ang="10800000" scaled="0"/>
          </a:gradFill>
        </p:grpSpPr>
        <p:sp>
          <p:nvSpPr>
            <p:cNvPr id="17" name="Freeform 7">
              <a:extLst>
                <a:ext uri="{FF2B5EF4-FFF2-40B4-BE49-F238E27FC236}">
                  <a16:creationId xmlns:a16="http://schemas.microsoft.com/office/drawing/2014/main" id="{A9ED892E-6AD4-490E-A215-06BE2500F9A9}"/>
                </a:ext>
              </a:extLst>
            </p:cNvPr>
            <p:cNvSpPr>
              <a:spLocks/>
            </p:cNvSpPr>
            <p:nvPr/>
          </p:nvSpPr>
          <p:spPr bwMode="auto">
            <a:xfrm>
              <a:off x="23813" y="839786"/>
              <a:ext cx="12168188" cy="2065339"/>
            </a:xfrm>
            <a:custGeom>
              <a:avLst/>
              <a:gdLst>
                <a:gd name="T0" fmla="*/ 1534 w 1534"/>
                <a:gd name="T1" fmla="*/ 69 h 260"/>
                <a:gd name="T2" fmla="*/ 1415 w 1534"/>
                <a:gd name="T3" fmla="*/ 122 h 260"/>
                <a:gd name="T4" fmla="*/ 1319 w 1534"/>
                <a:gd name="T5" fmla="*/ 165 h 260"/>
                <a:gd name="T6" fmla="*/ 888 w 1534"/>
                <a:gd name="T7" fmla="*/ 243 h 260"/>
                <a:gd name="T8" fmla="*/ 562 w 1534"/>
                <a:gd name="T9" fmla="*/ 128 h 260"/>
                <a:gd name="T10" fmla="*/ 451 w 1534"/>
                <a:gd name="T11" fmla="*/ 78 h 260"/>
                <a:gd name="T12" fmla="*/ 382 w 1534"/>
                <a:gd name="T13" fmla="*/ 51 h 260"/>
                <a:gd name="T14" fmla="*/ 187 w 1534"/>
                <a:gd name="T15" fmla="*/ 11 h 260"/>
                <a:gd name="T16" fmla="*/ 0 w 1534"/>
                <a:gd name="T17" fmla="*/ 46 h 260"/>
                <a:gd name="T18" fmla="*/ 1 w 1534"/>
                <a:gd name="T19" fmla="*/ 49 h 260"/>
                <a:gd name="T20" fmla="*/ 381 w 1534"/>
                <a:gd name="T21" fmla="*/ 53 h 260"/>
                <a:gd name="T22" fmla="*/ 450 w 1534"/>
                <a:gd name="T23" fmla="*/ 80 h 260"/>
                <a:gd name="T24" fmla="*/ 561 w 1534"/>
                <a:gd name="T25" fmla="*/ 131 h 260"/>
                <a:gd name="T26" fmla="*/ 887 w 1534"/>
                <a:gd name="T27" fmla="*/ 246 h 260"/>
                <a:gd name="T28" fmla="*/ 931 w 1534"/>
                <a:gd name="T29" fmla="*/ 250 h 260"/>
                <a:gd name="T30" fmla="*/ 1320 w 1534"/>
                <a:gd name="T31" fmla="*/ 168 h 260"/>
                <a:gd name="T32" fmla="*/ 1416 w 1534"/>
                <a:gd name="T33" fmla="*/ 124 h 260"/>
                <a:gd name="T34" fmla="*/ 1534 w 1534"/>
                <a:gd name="T35" fmla="*/ 71 h 260"/>
                <a:gd name="T36" fmla="*/ 1534 w 1534"/>
                <a:gd name="T37" fmla="*/ 6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4" h="260">
                  <a:moveTo>
                    <a:pt x="1534" y="69"/>
                  </a:moveTo>
                  <a:cubicBezTo>
                    <a:pt x="1494" y="85"/>
                    <a:pt x="1454" y="103"/>
                    <a:pt x="1415" y="122"/>
                  </a:cubicBezTo>
                  <a:cubicBezTo>
                    <a:pt x="1383" y="136"/>
                    <a:pt x="1351" y="151"/>
                    <a:pt x="1319" y="165"/>
                  </a:cubicBezTo>
                  <a:cubicBezTo>
                    <a:pt x="1155" y="235"/>
                    <a:pt x="1018" y="260"/>
                    <a:pt x="888" y="243"/>
                  </a:cubicBezTo>
                  <a:cubicBezTo>
                    <a:pt x="773" y="228"/>
                    <a:pt x="666" y="177"/>
                    <a:pt x="562" y="128"/>
                  </a:cubicBezTo>
                  <a:cubicBezTo>
                    <a:pt x="526" y="111"/>
                    <a:pt x="488" y="94"/>
                    <a:pt x="451" y="78"/>
                  </a:cubicBezTo>
                  <a:cubicBezTo>
                    <a:pt x="428" y="68"/>
                    <a:pt x="404" y="59"/>
                    <a:pt x="382" y="51"/>
                  </a:cubicBezTo>
                  <a:cubicBezTo>
                    <a:pt x="313" y="27"/>
                    <a:pt x="247" y="14"/>
                    <a:pt x="187" y="11"/>
                  </a:cubicBezTo>
                  <a:cubicBezTo>
                    <a:pt x="117" y="8"/>
                    <a:pt x="54" y="20"/>
                    <a:pt x="0" y="46"/>
                  </a:cubicBezTo>
                  <a:cubicBezTo>
                    <a:pt x="1" y="49"/>
                    <a:pt x="1" y="49"/>
                    <a:pt x="1" y="49"/>
                  </a:cubicBezTo>
                  <a:cubicBezTo>
                    <a:pt x="101" y="0"/>
                    <a:pt x="232" y="2"/>
                    <a:pt x="381" y="53"/>
                  </a:cubicBezTo>
                  <a:cubicBezTo>
                    <a:pt x="404" y="61"/>
                    <a:pt x="427" y="70"/>
                    <a:pt x="450" y="80"/>
                  </a:cubicBezTo>
                  <a:cubicBezTo>
                    <a:pt x="487" y="96"/>
                    <a:pt x="525" y="114"/>
                    <a:pt x="561" y="131"/>
                  </a:cubicBezTo>
                  <a:cubicBezTo>
                    <a:pt x="665" y="180"/>
                    <a:pt x="772" y="231"/>
                    <a:pt x="887" y="246"/>
                  </a:cubicBezTo>
                  <a:cubicBezTo>
                    <a:pt x="902" y="247"/>
                    <a:pt x="916" y="249"/>
                    <a:pt x="931" y="250"/>
                  </a:cubicBezTo>
                  <a:cubicBezTo>
                    <a:pt x="1048" y="257"/>
                    <a:pt x="1173" y="230"/>
                    <a:pt x="1320" y="168"/>
                  </a:cubicBezTo>
                  <a:cubicBezTo>
                    <a:pt x="1352" y="154"/>
                    <a:pt x="1385" y="139"/>
                    <a:pt x="1416" y="124"/>
                  </a:cubicBezTo>
                  <a:cubicBezTo>
                    <a:pt x="1455" y="106"/>
                    <a:pt x="1494" y="88"/>
                    <a:pt x="1534" y="71"/>
                  </a:cubicBezTo>
                  <a:lnTo>
                    <a:pt x="1534" y="6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8">
              <a:extLst>
                <a:ext uri="{FF2B5EF4-FFF2-40B4-BE49-F238E27FC236}">
                  <a16:creationId xmlns:a16="http://schemas.microsoft.com/office/drawing/2014/main" id="{9337EC9F-CFE1-4F9C-AAA4-403535B78B72}"/>
                </a:ext>
              </a:extLst>
            </p:cNvPr>
            <p:cNvSpPr>
              <a:spLocks/>
            </p:cNvSpPr>
            <p:nvPr/>
          </p:nvSpPr>
          <p:spPr bwMode="auto">
            <a:xfrm>
              <a:off x="23813" y="792162"/>
              <a:ext cx="12168188" cy="2120900"/>
            </a:xfrm>
            <a:custGeom>
              <a:avLst/>
              <a:gdLst>
                <a:gd name="T0" fmla="*/ 1534 w 1534"/>
                <a:gd name="T1" fmla="*/ 55 h 267"/>
                <a:gd name="T2" fmla="*/ 1386 w 1534"/>
                <a:gd name="T3" fmla="*/ 123 h 267"/>
                <a:gd name="T4" fmla="*/ 1286 w 1534"/>
                <a:gd name="T5" fmla="*/ 171 h 267"/>
                <a:gd name="T6" fmla="*/ 851 w 1534"/>
                <a:gd name="T7" fmla="*/ 244 h 267"/>
                <a:gd name="T8" fmla="*/ 539 w 1534"/>
                <a:gd name="T9" fmla="*/ 131 h 267"/>
                <a:gd name="T10" fmla="*/ 433 w 1534"/>
                <a:gd name="T11" fmla="*/ 82 h 267"/>
                <a:gd name="T12" fmla="*/ 366 w 1534"/>
                <a:gd name="T13" fmla="*/ 55 h 267"/>
                <a:gd name="T14" fmla="*/ 0 w 1534"/>
                <a:gd name="T15" fmla="*/ 41 h 267"/>
                <a:gd name="T16" fmla="*/ 1 w 1534"/>
                <a:gd name="T17" fmla="*/ 43 h 267"/>
                <a:gd name="T18" fmla="*/ 365 w 1534"/>
                <a:gd name="T19" fmla="*/ 58 h 267"/>
                <a:gd name="T20" fmla="*/ 432 w 1534"/>
                <a:gd name="T21" fmla="*/ 84 h 267"/>
                <a:gd name="T22" fmla="*/ 538 w 1534"/>
                <a:gd name="T23" fmla="*/ 133 h 267"/>
                <a:gd name="T24" fmla="*/ 850 w 1534"/>
                <a:gd name="T25" fmla="*/ 247 h 267"/>
                <a:gd name="T26" fmla="*/ 1287 w 1534"/>
                <a:gd name="T27" fmla="*/ 173 h 267"/>
                <a:gd name="T28" fmla="*/ 1387 w 1534"/>
                <a:gd name="T29" fmla="*/ 125 h 267"/>
                <a:gd name="T30" fmla="*/ 1534 w 1534"/>
                <a:gd name="T31" fmla="*/ 58 h 267"/>
                <a:gd name="T32" fmla="*/ 1534 w 1534"/>
                <a:gd name="T33"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4" h="267">
                  <a:moveTo>
                    <a:pt x="1534" y="55"/>
                  </a:moveTo>
                  <a:cubicBezTo>
                    <a:pt x="1484" y="74"/>
                    <a:pt x="1435" y="99"/>
                    <a:pt x="1386" y="123"/>
                  </a:cubicBezTo>
                  <a:cubicBezTo>
                    <a:pt x="1353" y="139"/>
                    <a:pt x="1319" y="156"/>
                    <a:pt x="1286" y="171"/>
                  </a:cubicBezTo>
                  <a:cubicBezTo>
                    <a:pt x="1130" y="240"/>
                    <a:pt x="984" y="264"/>
                    <a:pt x="851" y="244"/>
                  </a:cubicBezTo>
                  <a:cubicBezTo>
                    <a:pt x="741" y="227"/>
                    <a:pt x="638" y="178"/>
                    <a:pt x="539" y="131"/>
                  </a:cubicBezTo>
                  <a:cubicBezTo>
                    <a:pt x="504" y="114"/>
                    <a:pt x="468" y="97"/>
                    <a:pt x="433" y="82"/>
                  </a:cubicBezTo>
                  <a:cubicBezTo>
                    <a:pt x="410" y="72"/>
                    <a:pt x="388" y="63"/>
                    <a:pt x="366" y="55"/>
                  </a:cubicBezTo>
                  <a:cubicBezTo>
                    <a:pt x="225" y="5"/>
                    <a:pt x="98" y="0"/>
                    <a:pt x="0" y="41"/>
                  </a:cubicBezTo>
                  <a:cubicBezTo>
                    <a:pt x="1" y="43"/>
                    <a:pt x="1" y="43"/>
                    <a:pt x="1" y="43"/>
                  </a:cubicBezTo>
                  <a:cubicBezTo>
                    <a:pt x="98" y="3"/>
                    <a:pt x="224" y="8"/>
                    <a:pt x="365" y="58"/>
                  </a:cubicBezTo>
                  <a:cubicBezTo>
                    <a:pt x="387" y="65"/>
                    <a:pt x="409" y="74"/>
                    <a:pt x="432" y="84"/>
                  </a:cubicBezTo>
                  <a:cubicBezTo>
                    <a:pt x="467" y="99"/>
                    <a:pt x="503" y="117"/>
                    <a:pt x="538" y="133"/>
                  </a:cubicBezTo>
                  <a:cubicBezTo>
                    <a:pt x="637" y="181"/>
                    <a:pt x="740" y="230"/>
                    <a:pt x="850" y="247"/>
                  </a:cubicBezTo>
                  <a:cubicBezTo>
                    <a:pt x="984" y="267"/>
                    <a:pt x="1131" y="242"/>
                    <a:pt x="1287" y="173"/>
                  </a:cubicBezTo>
                  <a:cubicBezTo>
                    <a:pt x="1320" y="158"/>
                    <a:pt x="1355" y="141"/>
                    <a:pt x="1387" y="125"/>
                  </a:cubicBezTo>
                  <a:cubicBezTo>
                    <a:pt x="1435" y="101"/>
                    <a:pt x="1484" y="77"/>
                    <a:pt x="1534" y="58"/>
                  </a:cubicBezTo>
                  <a:lnTo>
                    <a:pt x="1534" y="5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9">
              <a:extLst>
                <a:ext uri="{FF2B5EF4-FFF2-40B4-BE49-F238E27FC236}">
                  <a16:creationId xmlns:a16="http://schemas.microsoft.com/office/drawing/2014/main" id="{24C19245-87AD-492B-A16A-9520B91C6AAF}"/>
                </a:ext>
              </a:extLst>
            </p:cNvPr>
            <p:cNvSpPr>
              <a:spLocks/>
            </p:cNvSpPr>
            <p:nvPr/>
          </p:nvSpPr>
          <p:spPr bwMode="auto">
            <a:xfrm>
              <a:off x="15875" y="768349"/>
              <a:ext cx="12176125" cy="2128839"/>
            </a:xfrm>
            <a:custGeom>
              <a:avLst/>
              <a:gdLst>
                <a:gd name="T0" fmla="*/ 1535 w 1535"/>
                <a:gd name="T1" fmla="*/ 39 h 268"/>
                <a:gd name="T2" fmla="*/ 1357 w 1535"/>
                <a:gd name="T3" fmla="*/ 121 h 268"/>
                <a:gd name="T4" fmla="*/ 1253 w 1535"/>
                <a:gd name="T5" fmla="*/ 173 h 268"/>
                <a:gd name="T6" fmla="*/ 815 w 1535"/>
                <a:gd name="T7" fmla="*/ 242 h 268"/>
                <a:gd name="T8" fmla="*/ 517 w 1535"/>
                <a:gd name="T9" fmla="*/ 130 h 268"/>
                <a:gd name="T10" fmla="*/ 415 w 1535"/>
                <a:gd name="T11" fmla="*/ 83 h 268"/>
                <a:gd name="T12" fmla="*/ 351 w 1535"/>
                <a:gd name="T13" fmla="*/ 57 h 268"/>
                <a:gd name="T14" fmla="*/ 0 w 1535"/>
                <a:gd name="T15" fmla="*/ 32 h 268"/>
                <a:gd name="T16" fmla="*/ 1 w 1535"/>
                <a:gd name="T17" fmla="*/ 34 h 268"/>
                <a:gd name="T18" fmla="*/ 351 w 1535"/>
                <a:gd name="T19" fmla="*/ 59 h 268"/>
                <a:gd name="T20" fmla="*/ 414 w 1535"/>
                <a:gd name="T21" fmla="*/ 85 h 268"/>
                <a:gd name="T22" fmla="*/ 516 w 1535"/>
                <a:gd name="T23" fmla="*/ 133 h 268"/>
                <a:gd name="T24" fmla="*/ 814 w 1535"/>
                <a:gd name="T25" fmla="*/ 245 h 268"/>
                <a:gd name="T26" fmla="*/ 1255 w 1535"/>
                <a:gd name="T27" fmla="*/ 175 h 268"/>
                <a:gd name="T28" fmla="*/ 1359 w 1535"/>
                <a:gd name="T29" fmla="*/ 123 h 268"/>
                <a:gd name="T30" fmla="*/ 1535 w 1535"/>
                <a:gd name="T31" fmla="*/ 41 h 268"/>
                <a:gd name="T32" fmla="*/ 1535 w 1535"/>
                <a:gd name="T33" fmla="*/ 3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68">
                  <a:moveTo>
                    <a:pt x="1535" y="39"/>
                  </a:moveTo>
                  <a:cubicBezTo>
                    <a:pt x="1474" y="60"/>
                    <a:pt x="1415" y="91"/>
                    <a:pt x="1357" y="121"/>
                  </a:cubicBezTo>
                  <a:cubicBezTo>
                    <a:pt x="1323" y="139"/>
                    <a:pt x="1288" y="157"/>
                    <a:pt x="1253" y="173"/>
                  </a:cubicBezTo>
                  <a:cubicBezTo>
                    <a:pt x="1103" y="242"/>
                    <a:pt x="952" y="266"/>
                    <a:pt x="815" y="242"/>
                  </a:cubicBezTo>
                  <a:cubicBezTo>
                    <a:pt x="710" y="224"/>
                    <a:pt x="612" y="176"/>
                    <a:pt x="517" y="130"/>
                  </a:cubicBezTo>
                  <a:cubicBezTo>
                    <a:pt x="484" y="114"/>
                    <a:pt x="449" y="98"/>
                    <a:pt x="415" y="83"/>
                  </a:cubicBezTo>
                  <a:cubicBezTo>
                    <a:pt x="393" y="73"/>
                    <a:pt x="372" y="64"/>
                    <a:pt x="351" y="57"/>
                  </a:cubicBezTo>
                  <a:cubicBezTo>
                    <a:pt x="218" y="8"/>
                    <a:pt x="97" y="0"/>
                    <a:pt x="0" y="32"/>
                  </a:cubicBezTo>
                  <a:cubicBezTo>
                    <a:pt x="1" y="34"/>
                    <a:pt x="1" y="34"/>
                    <a:pt x="1" y="34"/>
                  </a:cubicBezTo>
                  <a:cubicBezTo>
                    <a:pt x="97" y="2"/>
                    <a:pt x="218" y="11"/>
                    <a:pt x="351" y="59"/>
                  </a:cubicBezTo>
                  <a:cubicBezTo>
                    <a:pt x="371" y="67"/>
                    <a:pt x="393" y="75"/>
                    <a:pt x="414" y="85"/>
                  </a:cubicBezTo>
                  <a:cubicBezTo>
                    <a:pt x="448" y="100"/>
                    <a:pt x="483" y="117"/>
                    <a:pt x="516" y="133"/>
                  </a:cubicBezTo>
                  <a:cubicBezTo>
                    <a:pt x="611" y="179"/>
                    <a:pt x="709" y="226"/>
                    <a:pt x="814" y="245"/>
                  </a:cubicBezTo>
                  <a:cubicBezTo>
                    <a:pt x="952" y="268"/>
                    <a:pt x="1104" y="244"/>
                    <a:pt x="1255" y="175"/>
                  </a:cubicBezTo>
                  <a:cubicBezTo>
                    <a:pt x="1289" y="159"/>
                    <a:pt x="1325" y="141"/>
                    <a:pt x="1359" y="123"/>
                  </a:cubicBezTo>
                  <a:cubicBezTo>
                    <a:pt x="1416" y="93"/>
                    <a:pt x="1475" y="62"/>
                    <a:pt x="1535" y="41"/>
                  </a:cubicBezTo>
                  <a:lnTo>
                    <a:pt x="1535" y="3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AA6CB972-5C61-4BC9-98E2-1B67042162C7}"/>
                </a:ext>
              </a:extLst>
            </p:cNvPr>
            <p:cNvSpPr>
              <a:spLocks/>
            </p:cNvSpPr>
            <p:nvPr/>
          </p:nvSpPr>
          <p:spPr bwMode="auto">
            <a:xfrm>
              <a:off x="15875" y="736600"/>
              <a:ext cx="12176125" cy="2152650"/>
            </a:xfrm>
            <a:custGeom>
              <a:avLst/>
              <a:gdLst>
                <a:gd name="T0" fmla="*/ 1535 w 1535"/>
                <a:gd name="T1" fmla="*/ 25 h 271"/>
                <a:gd name="T2" fmla="*/ 1327 w 1535"/>
                <a:gd name="T3" fmla="*/ 121 h 271"/>
                <a:gd name="T4" fmla="*/ 1220 w 1535"/>
                <a:gd name="T5" fmla="*/ 176 h 271"/>
                <a:gd name="T6" fmla="*/ 777 w 1535"/>
                <a:gd name="T7" fmla="*/ 241 h 271"/>
                <a:gd name="T8" fmla="*/ 494 w 1535"/>
                <a:gd name="T9" fmla="*/ 131 h 271"/>
                <a:gd name="T10" fmla="*/ 397 w 1535"/>
                <a:gd name="T11" fmla="*/ 85 h 271"/>
                <a:gd name="T12" fmla="*/ 336 w 1535"/>
                <a:gd name="T13" fmla="*/ 59 h 271"/>
                <a:gd name="T14" fmla="*/ 0 w 1535"/>
                <a:gd name="T15" fmla="*/ 24 h 271"/>
                <a:gd name="T16" fmla="*/ 1 w 1535"/>
                <a:gd name="T17" fmla="*/ 26 h 271"/>
                <a:gd name="T18" fmla="*/ 335 w 1535"/>
                <a:gd name="T19" fmla="*/ 62 h 271"/>
                <a:gd name="T20" fmla="*/ 396 w 1535"/>
                <a:gd name="T21" fmla="*/ 87 h 271"/>
                <a:gd name="T22" fmla="*/ 493 w 1535"/>
                <a:gd name="T23" fmla="*/ 134 h 271"/>
                <a:gd name="T24" fmla="*/ 777 w 1535"/>
                <a:gd name="T25" fmla="*/ 243 h 271"/>
                <a:gd name="T26" fmla="*/ 1221 w 1535"/>
                <a:gd name="T27" fmla="*/ 179 h 271"/>
                <a:gd name="T28" fmla="*/ 1328 w 1535"/>
                <a:gd name="T29" fmla="*/ 123 h 271"/>
                <a:gd name="T30" fmla="*/ 1535 w 1535"/>
                <a:gd name="T31" fmla="*/ 28 h 271"/>
                <a:gd name="T32" fmla="*/ 1535 w 1535"/>
                <a:gd name="T33" fmla="*/ 2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71">
                  <a:moveTo>
                    <a:pt x="1535" y="25"/>
                  </a:moveTo>
                  <a:cubicBezTo>
                    <a:pt x="1463" y="45"/>
                    <a:pt x="1394" y="83"/>
                    <a:pt x="1327" y="121"/>
                  </a:cubicBezTo>
                  <a:cubicBezTo>
                    <a:pt x="1292" y="140"/>
                    <a:pt x="1256" y="159"/>
                    <a:pt x="1220" y="176"/>
                  </a:cubicBezTo>
                  <a:cubicBezTo>
                    <a:pt x="1073" y="247"/>
                    <a:pt x="920" y="269"/>
                    <a:pt x="777" y="241"/>
                  </a:cubicBezTo>
                  <a:cubicBezTo>
                    <a:pt x="678" y="222"/>
                    <a:pt x="585" y="176"/>
                    <a:pt x="494" y="131"/>
                  </a:cubicBezTo>
                  <a:cubicBezTo>
                    <a:pt x="462" y="116"/>
                    <a:pt x="429" y="99"/>
                    <a:pt x="397" y="85"/>
                  </a:cubicBezTo>
                  <a:cubicBezTo>
                    <a:pt x="376" y="75"/>
                    <a:pt x="355" y="67"/>
                    <a:pt x="336" y="59"/>
                  </a:cubicBezTo>
                  <a:cubicBezTo>
                    <a:pt x="211" y="12"/>
                    <a:pt x="95" y="0"/>
                    <a:pt x="0" y="24"/>
                  </a:cubicBezTo>
                  <a:cubicBezTo>
                    <a:pt x="1" y="26"/>
                    <a:pt x="1" y="26"/>
                    <a:pt x="1" y="26"/>
                  </a:cubicBezTo>
                  <a:cubicBezTo>
                    <a:pt x="95" y="3"/>
                    <a:pt x="211" y="15"/>
                    <a:pt x="335" y="62"/>
                  </a:cubicBezTo>
                  <a:cubicBezTo>
                    <a:pt x="354" y="69"/>
                    <a:pt x="375" y="77"/>
                    <a:pt x="396" y="87"/>
                  </a:cubicBezTo>
                  <a:cubicBezTo>
                    <a:pt x="428" y="102"/>
                    <a:pt x="461" y="118"/>
                    <a:pt x="493" y="134"/>
                  </a:cubicBezTo>
                  <a:cubicBezTo>
                    <a:pt x="584" y="178"/>
                    <a:pt x="677" y="224"/>
                    <a:pt x="777" y="243"/>
                  </a:cubicBezTo>
                  <a:cubicBezTo>
                    <a:pt x="920" y="271"/>
                    <a:pt x="1073" y="249"/>
                    <a:pt x="1221" y="179"/>
                  </a:cubicBezTo>
                  <a:cubicBezTo>
                    <a:pt x="1257" y="162"/>
                    <a:pt x="1293" y="142"/>
                    <a:pt x="1328" y="123"/>
                  </a:cubicBezTo>
                  <a:cubicBezTo>
                    <a:pt x="1395" y="86"/>
                    <a:pt x="1463" y="48"/>
                    <a:pt x="1535" y="28"/>
                  </a:cubicBezTo>
                  <a:lnTo>
                    <a:pt x="153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CB8568CB-36C8-4F49-BE47-B2E147242EFA}"/>
                </a:ext>
              </a:extLst>
            </p:cNvPr>
            <p:cNvSpPr>
              <a:spLocks/>
            </p:cNvSpPr>
            <p:nvPr/>
          </p:nvSpPr>
          <p:spPr bwMode="auto">
            <a:xfrm>
              <a:off x="15875" y="712786"/>
              <a:ext cx="12176125" cy="2168525"/>
            </a:xfrm>
            <a:custGeom>
              <a:avLst/>
              <a:gdLst>
                <a:gd name="T0" fmla="*/ 1535 w 1535"/>
                <a:gd name="T1" fmla="*/ 14 h 273"/>
                <a:gd name="T2" fmla="*/ 1295 w 1535"/>
                <a:gd name="T3" fmla="*/ 119 h 273"/>
                <a:gd name="T4" fmla="*/ 1187 w 1535"/>
                <a:gd name="T5" fmla="*/ 179 h 273"/>
                <a:gd name="T6" fmla="*/ 740 w 1535"/>
                <a:gd name="T7" fmla="*/ 239 h 273"/>
                <a:gd name="T8" fmla="*/ 472 w 1535"/>
                <a:gd name="T9" fmla="*/ 131 h 273"/>
                <a:gd name="T10" fmla="*/ 378 w 1535"/>
                <a:gd name="T11" fmla="*/ 85 h 273"/>
                <a:gd name="T12" fmla="*/ 320 w 1535"/>
                <a:gd name="T13" fmla="*/ 61 h 273"/>
                <a:gd name="T14" fmla="*/ 0 w 1535"/>
                <a:gd name="T15" fmla="*/ 15 h 273"/>
                <a:gd name="T16" fmla="*/ 0 w 1535"/>
                <a:gd name="T17" fmla="*/ 18 h 273"/>
                <a:gd name="T18" fmla="*/ 319 w 1535"/>
                <a:gd name="T19" fmla="*/ 63 h 273"/>
                <a:gd name="T20" fmla="*/ 377 w 1535"/>
                <a:gd name="T21" fmla="*/ 88 h 273"/>
                <a:gd name="T22" fmla="*/ 471 w 1535"/>
                <a:gd name="T23" fmla="*/ 134 h 273"/>
                <a:gd name="T24" fmla="*/ 740 w 1535"/>
                <a:gd name="T25" fmla="*/ 241 h 273"/>
                <a:gd name="T26" fmla="*/ 1188 w 1535"/>
                <a:gd name="T27" fmla="*/ 181 h 273"/>
                <a:gd name="T28" fmla="*/ 1297 w 1535"/>
                <a:gd name="T29" fmla="*/ 122 h 273"/>
                <a:gd name="T30" fmla="*/ 1535 w 1535"/>
                <a:gd name="T31" fmla="*/ 16 h 273"/>
                <a:gd name="T32" fmla="*/ 1535 w 1535"/>
                <a:gd name="T33" fmla="*/ 1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73">
                  <a:moveTo>
                    <a:pt x="1535" y="14"/>
                  </a:moveTo>
                  <a:cubicBezTo>
                    <a:pt x="1451" y="29"/>
                    <a:pt x="1372" y="75"/>
                    <a:pt x="1295" y="119"/>
                  </a:cubicBezTo>
                  <a:cubicBezTo>
                    <a:pt x="1260" y="140"/>
                    <a:pt x="1224" y="161"/>
                    <a:pt x="1187" y="179"/>
                  </a:cubicBezTo>
                  <a:cubicBezTo>
                    <a:pt x="1044" y="249"/>
                    <a:pt x="885" y="271"/>
                    <a:pt x="740" y="239"/>
                  </a:cubicBezTo>
                  <a:cubicBezTo>
                    <a:pt x="646" y="218"/>
                    <a:pt x="558" y="174"/>
                    <a:pt x="472" y="131"/>
                  </a:cubicBezTo>
                  <a:cubicBezTo>
                    <a:pt x="441" y="116"/>
                    <a:pt x="410" y="100"/>
                    <a:pt x="378" y="85"/>
                  </a:cubicBezTo>
                  <a:cubicBezTo>
                    <a:pt x="358" y="76"/>
                    <a:pt x="339" y="68"/>
                    <a:pt x="320" y="61"/>
                  </a:cubicBezTo>
                  <a:cubicBezTo>
                    <a:pt x="204" y="15"/>
                    <a:pt x="93" y="0"/>
                    <a:pt x="0" y="15"/>
                  </a:cubicBezTo>
                  <a:cubicBezTo>
                    <a:pt x="0" y="18"/>
                    <a:pt x="0" y="18"/>
                    <a:pt x="0" y="18"/>
                  </a:cubicBezTo>
                  <a:cubicBezTo>
                    <a:pt x="93" y="2"/>
                    <a:pt x="204" y="18"/>
                    <a:pt x="319" y="63"/>
                  </a:cubicBezTo>
                  <a:cubicBezTo>
                    <a:pt x="338" y="70"/>
                    <a:pt x="357" y="79"/>
                    <a:pt x="377" y="88"/>
                  </a:cubicBezTo>
                  <a:cubicBezTo>
                    <a:pt x="408" y="102"/>
                    <a:pt x="440" y="118"/>
                    <a:pt x="471" y="134"/>
                  </a:cubicBezTo>
                  <a:cubicBezTo>
                    <a:pt x="557" y="176"/>
                    <a:pt x="645" y="221"/>
                    <a:pt x="740" y="241"/>
                  </a:cubicBezTo>
                  <a:cubicBezTo>
                    <a:pt x="885" y="273"/>
                    <a:pt x="1044" y="252"/>
                    <a:pt x="1188" y="181"/>
                  </a:cubicBezTo>
                  <a:cubicBezTo>
                    <a:pt x="1225" y="163"/>
                    <a:pt x="1261" y="142"/>
                    <a:pt x="1297" y="122"/>
                  </a:cubicBezTo>
                  <a:cubicBezTo>
                    <a:pt x="1373" y="77"/>
                    <a:pt x="1451" y="32"/>
                    <a:pt x="1535" y="16"/>
                  </a:cubicBezTo>
                  <a:lnTo>
                    <a:pt x="1535"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2">
              <a:extLst>
                <a:ext uri="{FF2B5EF4-FFF2-40B4-BE49-F238E27FC236}">
                  <a16:creationId xmlns:a16="http://schemas.microsoft.com/office/drawing/2014/main" id="{BAC7D513-A300-44C8-8811-5E8C34D86BEF}"/>
                </a:ext>
              </a:extLst>
            </p:cNvPr>
            <p:cNvSpPr>
              <a:spLocks/>
            </p:cNvSpPr>
            <p:nvPr/>
          </p:nvSpPr>
          <p:spPr bwMode="auto">
            <a:xfrm>
              <a:off x="7938" y="681037"/>
              <a:ext cx="12184063" cy="2200276"/>
            </a:xfrm>
            <a:custGeom>
              <a:avLst/>
              <a:gdLst>
                <a:gd name="T0" fmla="*/ 1536 w 1536"/>
                <a:gd name="T1" fmla="*/ 7 h 277"/>
                <a:gd name="T2" fmla="*/ 1265 w 1536"/>
                <a:gd name="T3" fmla="*/ 119 h 277"/>
                <a:gd name="T4" fmla="*/ 1155 w 1536"/>
                <a:gd name="T5" fmla="*/ 182 h 277"/>
                <a:gd name="T6" fmla="*/ 704 w 1536"/>
                <a:gd name="T7" fmla="*/ 238 h 277"/>
                <a:gd name="T8" fmla="*/ 451 w 1536"/>
                <a:gd name="T9" fmla="*/ 132 h 277"/>
                <a:gd name="T10" fmla="*/ 360 w 1536"/>
                <a:gd name="T11" fmla="*/ 87 h 277"/>
                <a:gd name="T12" fmla="*/ 305 w 1536"/>
                <a:gd name="T13" fmla="*/ 63 h 277"/>
                <a:gd name="T14" fmla="*/ 0 w 1536"/>
                <a:gd name="T15" fmla="*/ 7 h 277"/>
                <a:gd name="T16" fmla="*/ 0 w 1536"/>
                <a:gd name="T17" fmla="*/ 10 h 277"/>
                <a:gd name="T18" fmla="*/ 304 w 1536"/>
                <a:gd name="T19" fmla="*/ 65 h 277"/>
                <a:gd name="T20" fmla="*/ 359 w 1536"/>
                <a:gd name="T21" fmla="*/ 90 h 277"/>
                <a:gd name="T22" fmla="*/ 450 w 1536"/>
                <a:gd name="T23" fmla="*/ 135 h 277"/>
                <a:gd name="T24" fmla="*/ 704 w 1536"/>
                <a:gd name="T25" fmla="*/ 240 h 277"/>
                <a:gd name="T26" fmla="*/ 1156 w 1536"/>
                <a:gd name="T27" fmla="*/ 185 h 277"/>
                <a:gd name="T28" fmla="*/ 1266 w 1536"/>
                <a:gd name="T29" fmla="*/ 121 h 277"/>
                <a:gd name="T30" fmla="*/ 1536 w 1536"/>
                <a:gd name="T31" fmla="*/ 10 h 277"/>
                <a:gd name="T32" fmla="*/ 1536 w 1536"/>
                <a:gd name="T33" fmla="*/ 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6" h="277">
                  <a:moveTo>
                    <a:pt x="1536" y="7"/>
                  </a:moveTo>
                  <a:cubicBezTo>
                    <a:pt x="1439" y="13"/>
                    <a:pt x="1350" y="67"/>
                    <a:pt x="1265" y="119"/>
                  </a:cubicBezTo>
                  <a:cubicBezTo>
                    <a:pt x="1229" y="141"/>
                    <a:pt x="1192" y="164"/>
                    <a:pt x="1155" y="182"/>
                  </a:cubicBezTo>
                  <a:cubicBezTo>
                    <a:pt x="1013" y="254"/>
                    <a:pt x="853" y="274"/>
                    <a:pt x="704" y="238"/>
                  </a:cubicBezTo>
                  <a:cubicBezTo>
                    <a:pt x="615" y="216"/>
                    <a:pt x="532" y="174"/>
                    <a:pt x="451" y="132"/>
                  </a:cubicBezTo>
                  <a:cubicBezTo>
                    <a:pt x="421" y="117"/>
                    <a:pt x="391" y="102"/>
                    <a:pt x="360" y="87"/>
                  </a:cubicBezTo>
                  <a:cubicBezTo>
                    <a:pt x="341" y="78"/>
                    <a:pt x="323" y="70"/>
                    <a:pt x="305" y="63"/>
                  </a:cubicBezTo>
                  <a:cubicBezTo>
                    <a:pt x="199" y="20"/>
                    <a:pt x="93" y="0"/>
                    <a:pt x="0" y="7"/>
                  </a:cubicBezTo>
                  <a:cubicBezTo>
                    <a:pt x="0" y="10"/>
                    <a:pt x="0" y="10"/>
                    <a:pt x="0" y="10"/>
                  </a:cubicBezTo>
                  <a:cubicBezTo>
                    <a:pt x="93" y="3"/>
                    <a:pt x="198" y="22"/>
                    <a:pt x="304" y="65"/>
                  </a:cubicBezTo>
                  <a:cubicBezTo>
                    <a:pt x="322" y="73"/>
                    <a:pt x="340" y="81"/>
                    <a:pt x="359" y="90"/>
                  </a:cubicBezTo>
                  <a:cubicBezTo>
                    <a:pt x="390" y="104"/>
                    <a:pt x="420" y="120"/>
                    <a:pt x="450" y="135"/>
                  </a:cubicBezTo>
                  <a:cubicBezTo>
                    <a:pt x="531" y="176"/>
                    <a:pt x="615" y="219"/>
                    <a:pt x="704" y="240"/>
                  </a:cubicBezTo>
                  <a:cubicBezTo>
                    <a:pt x="853" y="277"/>
                    <a:pt x="1013" y="257"/>
                    <a:pt x="1156" y="185"/>
                  </a:cubicBezTo>
                  <a:cubicBezTo>
                    <a:pt x="1193" y="166"/>
                    <a:pt x="1230" y="143"/>
                    <a:pt x="1266" y="121"/>
                  </a:cubicBezTo>
                  <a:cubicBezTo>
                    <a:pt x="1351" y="69"/>
                    <a:pt x="1439" y="16"/>
                    <a:pt x="1536" y="10"/>
                  </a:cubicBezTo>
                  <a:lnTo>
                    <a:pt x="1536"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3" name="Slide Number Placeholder 5">
            <a:extLst>
              <a:ext uri="{FF2B5EF4-FFF2-40B4-BE49-F238E27FC236}">
                <a16:creationId xmlns:a16="http://schemas.microsoft.com/office/drawing/2014/main" id="{EDA02567-A75D-2D49-BD2D-D8CBFDD50F3D}"/>
              </a:ext>
            </a:extLst>
          </p:cNvPr>
          <p:cNvSpPr txBox="1">
            <a:spLocks/>
          </p:cNvSpPr>
          <p:nvPr userDrawn="1"/>
        </p:nvSpPr>
        <p:spPr>
          <a:xfrm>
            <a:off x="10926540" y="6450194"/>
            <a:ext cx="914400" cy="274320"/>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37EDB1-5B40-E248-BF7D-6BAFEC74E2F4}" type="slidenum">
              <a:rPr lang="en-US" sz="1600" smtClean="0">
                <a:solidFill>
                  <a:schemeClr val="bg1"/>
                </a:solidFill>
              </a:rPr>
              <a:pPr algn="r"/>
              <a:t>‹#›</a:t>
            </a:fld>
            <a:endParaRPr lang="en-US" sz="1600" dirty="0">
              <a:solidFill>
                <a:schemeClr val="bg1"/>
              </a:solidFill>
            </a:endParaRPr>
          </a:p>
        </p:txBody>
      </p:sp>
      <p:sp>
        <p:nvSpPr>
          <p:cNvPr id="26" name="Date Placeholder 3">
            <a:extLst>
              <a:ext uri="{FF2B5EF4-FFF2-40B4-BE49-F238E27FC236}">
                <a16:creationId xmlns:a16="http://schemas.microsoft.com/office/drawing/2014/main" id="{DF5D0EED-1959-2C42-BE06-360E402348C9}"/>
              </a:ext>
            </a:extLst>
          </p:cNvPr>
          <p:cNvSpPr txBox="1">
            <a:spLocks/>
          </p:cNvSpPr>
          <p:nvPr userDrawn="1"/>
        </p:nvSpPr>
        <p:spPr>
          <a:xfrm>
            <a:off x="330588" y="6519692"/>
            <a:ext cx="2317362" cy="274320"/>
          </a:xfrm>
          <a:prstGeom prst="rect">
            <a:avLst/>
          </a:prstGeom>
        </p:spPr>
        <p:txBody>
          <a:bodyPr/>
          <a:lstStyle>
            <a:defPPr>
              <a:defRPr lang="en-US"/>
            </a:defPPr>
            <a:lvl1pPr marL="0" algn="l" defTabSz="914400" rtl="0" eaLnBrk="1" latinLnBrk="0" hangingPunct="1">
              <a:defRPr lang="en-US" sz="900" b="0" kern="1200" smtClean="0">
                <a:solidFill>
                  <a:schemeClr val="bg1">
                    <a:lumMod val="75000"/>
                  </a:schemeClr>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buClr>
                <a:schemeClr val="folHlink"/>
              </a:buClr>
              <a:buFont typeface="Wingdings" pitchFamily="2" charset="2"/>
              <a:buNone/>
              <a:defRPr/>
            </a:pPr>
            <a:r>
              <a:rPr lang="en-US" sz="1000" dirty="0">
                <a:solidFill>
                  <a:schemeClr val="bg1">
                    <a:lumMod val="50000"/>
                  </a:schemeClr>
                </a:solidFill>
              </a:rPr>
              <a:t> © 2022 Jenzabar, Inc.</a:t>
            </a:r>
          </a:p>
        </p:txBody>
      </p:sp>
      <p:pic>
        <p:nvPicPr>
          <p:cNvPr id="38" name="Picture 37">
            <a:extLst>
              <a:ext uri="{FF2B5EF4-FFF2-40B4-BE49-F238E27FC236}">
                <a16:creationId xmlns:a16="http://schemas.microsoft.com/office/drawing/2014/main" id="{87352857-B20C-A24C-91E2-B797243B6DF9}"/>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650128" y="6155366"/>
            <a:ext cx="1563074" cy="609598"/>
          </a:xfrm>
          <a:prstGeom prst="rect">
            <a:avLst/>
          </a:prstGeom>
        </p:spPr>
      </p:pic>
      <p:pic>
        <p:nvPicPr>
          <p:cNvPr id="42" name="Picture 41">
            <a:extLst>
              <a:ext uri="{FF2B5EF4-FFF2-40B4-BE49-F238E27FC236}">
                <a16:creationId xmlns:a16="http://schemas.microsoft.com/office/drawing/2014/main" id="{08BE8129-F4E3-0C48-BAB7-51BF514E719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707732" y="-1501893"/>
            <a:ext cx="1563074" cy="609599"/>
          </a:xfrm>
          <a:prstGeom prst="rect">
            <a:avLst/>
          </a:prstGeom>
        </p:spPr>
      </p:pic>
    </p:spTree>
    <p:extLst>
      <p:ext uri="{BB962C8B-B14F-4D97-AF65-F5344CB8AC3E}">
        <p14:creationId xmlns:p14="http://schemas.microsoft.com/office/powerpoint/2010/main" val="1060393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15:clr>
            <a:srgbClr val="FBAE40"/>
          </p15:clr>
        </p15:guide>
        <p15:guide id="6" pos="2544">
          <p15:clr>
            <a:srgbClr val="FBAE40"/>
          </p15:clr>
        </p15:guide>
        <p15:guide id="7" pos="2832">
          <p15:clr>
            <a:srgbClr val="FBAE40"/>
          </p15:clr>
        </p15:guide>
        <p15:guide id="8" pos="4968">
          <p15:clr>
            <a:srgbClr val="FBAE40"/>
          </p15:clr>
        </p15:guide>
        <p15:guide id="9" pos="5280">
          <p15:clr>
            <a:srgbClr val="FBAE40"/>
          </p15:clr>
        </p15:guide>
        <p15:guide id="10" pos="3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orizonta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7D3C-284F-5149-BBD7-8BEAABC1A095}"/>
              </a:ext>
            </a:extLst>
          </p:cNvPr>
          <p:cNvSpPr>
            <a:spLocks noGrp="1"/>
          </p:cNvSpPr>
          <p:nvPr>
            <p:ph type="title"/>
          </p:nvPr>
        </p:nvSpPr>
        <p:spPr>
          <a:xfrm>
            <a:off x="838200" y="814392"/>
            <a:ext cx="10515600" cy="632571"/>
          </a:xfrm>
        </p:spPr>
        <p:txBody>
          <a:bodyPr>
            <a:normAutofit/>
          </a:bodyPr>
          <a:lstStyle>
            <a:lvl1pPr>
              <a:defRPr sz="3600">
                <a:solidFill>
                  <a:schemeClr val="tx1">
                    <a:lumMod val="50000"/>
                    <a:lumOff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C0BD0A6-56F6-EF49-BFDE-4AF836DD7DAA}"/>
              </a:ext>
            </a:extLst>
          </p:cNvPr>
          <p:cNvSpPr>
            <a:spLocks noGrp="1"/>
          </p:cNvSpPr>
          <p:nvPr>
            <p:ph sz="half" idx="1" hasCustomPrompt="1"/>
          </p:nvPr>
        </p:nvSpPr>
        <p:spPr>
          <a:xfrm>
            <a:off x="914400" y="1614273"/>
            <a:ext cx="5181600" cy="4346379"/>
          </a:xfrm>
        </p:spPr>
        <p:txBody>
          <a:bodyPr>
            <a:normAutofit/>
          </a:bodyPr>
          <a:lstStyle>
            <a:lvl1pPr marL="0" marR="0" indent="0" algn="l" defTabSz="914400" rtl="0" eaLnBrk="1" fontAlgn="auto" latinLnBrk="0" hangingPunct="1">
              <a:lnSpc>
                <a:spcPct val="90000"/>
              </a:lnSpc>
              <a:spcBef>
                <a:spcPts val="1000"/>
              </a:spcBef>
              <a:spcAft>
                <a:spcPts val="0"/>
              </a:spcAft>
              <a:buClr>
                <a:srgbClr val="3BB5C7"/>
              </a:buClr>
              <a:buSzPct val="80000"/>
              <a:buFont typeface=".Lucida Grande UI Regular"/>
              <a:buNone/>
              <a:tabLst/>
              <a:defRPr sz="2000">
                <a:solidFill>
                  <a:schemeClr val="tx1">
                    <a:lumMod val="50000"/>
                    <a:lumOff val="50000"/>
                  </a:schemeClr>
                </a:solidFill>
              </a:defRPr>
            </a:lvl1pPr>
            <a:lvl2pPr>
              <a:buClr>
                <a:srgbClr val="3BB5C7"/>
              </a:buClr>
              <a:defRPr sz="2000">
                <a:solidFill>
                  <a:schemeClr val="tx1">
                    <a:lumMod val="50000"/>
                    <a:lumOff val="50000"/>
                  </a:schemeClr>
                </a:solidFill>
              </a:defRPr>
            </a:lvl2pPr>
            <a:lvl3pPr>
              <a:buClr>
                <a:srgbClr val="3BB5C7"/>
              </a:buClr>
              <a:defRPr sz="2000">
                <a:solidFill>
                  <a:schemeClr val="tx1">
                    <a:lumMod val="50000"/>
                    <a:lumOff val="50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Edit Master text styles</a:t>
            </a:r>
          </a:p>
          <a:p>
            <a:pPr marL="228600" marR="0" lvl="0" indent="-228600" algn="l" defTabSz="914400" rtl="0" eaLnBrk="1" fontAlgn="auto" latinLnBrk="0" hangingPunct="1">
              <a:lnSpc>
                <a:spcPct val="90000"/>
              </a:lnSpc>
              <a:spcBef>
                <a:spcPts val="1000"/>
              </a:spcBef>
              <a:spcAft>
                <a:spcPts val="0"/>
              </a:spcAft>
              <a:buClr>
                <a:schemeClr val="accent5"/>
              </a:buClr>
              <a:buSzPct val="80000"/>
              <a:buFont typeface=".Lucida Grande UI Regular"/>
              <a:buChar char="►"/>
              <a:tabLst/>
              <a:defRPr/>
            </a:pPr>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D37D7B42-1446-C447-83D3-919AEA5BFCD5}"/>
              </a:ext>
            </a:extLst>
          </p:cNvPr>
          <p:cNvSpPr>
            <a:spLocks noGrp="1"/>
          </p:cNvSpPr>
          <p:nvPr>
            <p:ph sz="half" idx="2"/>
          </p:nvPr>
        </p:nvSpPr>
        <p:spPr>
          <a:xfrm>
            <a:off x="6172200" y="1609315"/>
            <a:ext cx="5181600" cy="4351338"/>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5"/>
              </a:buClr>
              <a:buSzPct val="80000"/>
              <a:buFont typeface=".Lucida Grande UI Regular"/>
              <a:buNone/>
              <a:tabLst/>
              <a:defRPr sz="2000">
                <a:solidFill>
                  <a:schemeClr val="tx1">
                    <a:lumMod val="50000"/>
                    <a:lumOff val="50000"/>
                  </a:schemeClr>
                </a:solidFill>
              </a:defRPr>
            </a:lvl1pPr>
            <a:lvl2pPr>
              <a:buClr>
                <a:srgbClr val="3BB5C7"/>
              </a:buClr>
              <a:defRPr sz="2000">
                <a:solidFill>
                  <a:schemeClr val="tx1">
                    <a:lumMod val="50000"/>
                    <a:lumOff val="50000"/>
                  </a:schemeClr>
                </a:solidFill>
              </a:defRPr>
            </a:lvl2pPr>
            <a:lvl3pPr>
              <a:buClr>
                <a:srgbClr val="3BB5C7"/>
              </a:buClr>
              <a:defRPr sz="2000">
                <a:solidFill>
                  <a:schemeClr val="tx1">
                    <a:lumMod val="50000"/>
                    <a:lumOff val="50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Edit Master text styles</a:t>
            </a:r>
          </a:p>
          <a:p>
            <a:pPr marL="228600" marR="0" lvl="0" indent="-228600" algn="l" defTabSz="914400" rtl="0" eaLnBrk="1" fontAlgn="auto" latinLnBrk="0" hangingPunct="1">
              <a:lnSpc>
                <a:spcPct val="90000"/>
              </a:lnSpc>
              <a:spcBef>
                <a:spcPts val="1000"/>
              </a:spcBef>
              <a:spcAft>
                <a:spcPts val="0"/>
              </a:spcAft>
              <a:buClr>
                <a:schemeClr val="accent5"/>
              </a:buClr>
              <a:buSzPct val="80000"/>
              <a:buFont typeface=".Lucida Grande UI Regular"/>
              <a:buChar char="►"/>
              <a:tabLst/>
              <a:defRPr/>
            </a:pPr>
            <a:r>
              <a:rPr lang="en-US" dirty="0"/>
              <a:t>Edit Master text styles</a:t>
            </a:r>
          </a:p>
          <a:p>
            <a:pPr lvl="1"/>
            <a:r>
              <a:rPr lang="en-US" dirty="0"/>
              <a:t>Second level</a:t>
            </a:r>
          </a:p>
          <a:p>
            <a:pPr lvl="2"/>
            <a:r>
              <a:rPr lang="en-US" dirty="0"/>
              <a:t>Third level</a:t>
            </a:r>
          </a:p>
        </p:txBody>
      </p:sp>
      <p:sp>
        <p:nvSpPr>
          <p:cNvPr id="6" name="Text Placeholder 2">
            <a:extLst>
              <a:ext uri="{FF2B5EF4-FFF2-40B4-BE49-F238E27FC236}">
                <a16:creationId xmlns:a16="http://schemas.microsoft.com/office/drawing/2014/main" id="{2EED5BB5-3869-9546-AC3C-387E06F3B3ED}"/>
              </a:ext>
            </a:extLst>
          </p:cNvPr>
          <p:cNvSpPr>
            <a:spLocks noGrp="1"/>
          </p:cNvSpPr>
          <p:nvPr>
            <p:ph type="body" sz="quarter" idx="14" hasCustomPrompt="1"/>
          </p:nvPr>
        </p:nvSpPr>
        <p:spPr>
          <a:xfrm>
            <a:off x="227013" y="127435"/>
            <a:ext cx="6419593" cy="432888"/>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Section Title</a:t>
            </a:r>
          </a:p>
        </p:txBody>
      </p:sp>
      <p:sp>
        <p:nvSpPr>
          <p:cNvPr id="7" name="Rectangle 6">
            <a:extLst>
              <a:ext uri="{FF2B5EF4-FFF2-40B4-BE49-F238E27FC236}">
                <a16:creationId xmlns:a16="http://schemas.microsoft.com/office/drawing/2014/main" id="{671FA33C-AF41-884D-9F1F-647A2ED0B733}"/>
              </a:ext>
            </a:extLst>
          </p:cNvPr>
          <p:cNvSpPr/>
          <p:nvPr userDrawn="1"/>
        </p:nvSpPr>
        <p:spPr>
          <a:xfrm>
            <a:off x="-215153" y="5400339"/>
            <a:ext cx="9714155" cy="1457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04DB65-A177-B946-9FD6-79C66CE054AD}"/>
              </a:ext>
            </a:extLst>
          </p:cNvPr>
          <p:cNvSpPr/>
          <p:nvPr userDrawn="1"/>
        </p:nvSpPr>
        <p:spPr>
          <a:xfrm>
            <a:off x="11306287" y="5516325"/>
            <a:ext cx="885713" cy="1034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4D6E919-12A1-D043-AB71-D98764C3930B}"/>
              </a:ext>
            </a:extLst>
          </p:cNvPr>
          <p:cNvSpPr/>
          <p:nvPr userDrawn="1"/>
        </p:nvSpPr>
        <p:spPr>
          <a:xfrm>
            <a:off x="9074075" y="4671508"/>
            <a:ext cx="2619487" cy="1457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7EDC7187-27D5-0743-9D4A-B5491B26F4D9}"/>
              </a:ext>
            </a:extLst>
          </p:cNvPr>
          <p:cNvGrpSpPr/>
          <p:nvPr userDrawn="1"/>
        </p:nvGrpSpPr>
        <p:grpSpPr>
          <a:xfrm flipH="1">
            <a:off x="-585789" y="5706167"/>
            <a:ext cx="12870485" cy="1466281"/>
            <a:chOff x="7938" y="681037"/>
            <a:chExt cx="12184063" cy="2232025"/>
          </a:xfrm>
          <a:gradFill>
            <a:gsLst>
              <a:gs pos="98000">
                <a:srgbClr val="D8AA42"/>
              </a:gs>
              <a:gs pos="81000">
                <a:schemeClr val="accent6">
                  <a:lumMod val="60000"/>
                  <a:lumOff val="40000"/>
                </a:schemeClr>
              </a:gs>
              <a:gs pos="49000">
                <a:schemeClr val="accent6">
                  <a:lumMod val="20000"/>
                  <a:lumOff val="80000"/>
                </a:schemeClr>
              </a:gs>
              <a:gs pos="0">
                <a:srgbClr val="E4AA2A"/>
              </a:gs>
            </a:gsLst>
            <a:lin ang="10800000" scaled="0"/>
          </a:gradFill>
        </p:grpSpPr>
        <p:sp>
          <p:nvSpPr>
            <p:cNvPr id="11" name="Freeform 7">
              <a:extLst>
                <a:ext uri="{FF2B5EF4-FFF2-40B4-BE49-F238E27FC236}">
                  <a16:creationId xmlns:a16="http://schemas.microsoft.com/office/drawing/2014/main" id="{745853A7-3E43-1849-A405-65257D5685E4}"/>
                </a:ext>
              </a:extLst>
            </p:cNvPr>
            <p:cNvSpPr>
              <a:spLocks/>
            </p:cNvSpPr>
            <p:nvPr/>
          </p:nvSpPr>
          <p:spPr bwMode="auto">
            <a:xfrm>
              <a:off x="23813" y="839786"/>
              <a:ext cx="12168188" cy="2065339"/>
            </a:xfrm>
            <a:custGeom>
              <a:avLst/>
              <a:gdLst>
                <a:gd name="T0" fmla="*/ 1534 w 1534"/>
                <a:gd name="T1" fmla="*/ 69 h 260"/>
                <a:gd name="T2" fmla="*/ 1415 w 1534"/>
                <a:gd name="T3" fmla="*/ 122 h 260"/>
                <a:gd name="T4" fmla="*/ 1319 w 1534"/>
                <a:gd name="T5" fmla="*/ 165 h 260"/>
                <a:gd name="T6" fmla="*/ 888 w 1534"/>
                <a:gd name="T7" fmla="*/ 243 h 260"/>
                <a:gd name="T8" fmla="*/ 562 w 1534"/>
                <a:gd name="T9" fmla="*/ 128 h 260"/>
                <a:gd name="T10" fmla="*/ 451 w 1534"/>
                <a:gd name="T11" fmla="*/ 78 h 260"/>
                <a:gd name="T12" fmla="*/ 382 w 1534"/>
                <a:gd name="T13" fmla="*/ 51 h 260"/>
                <a:gd name="T14" fmla="*/ 187 w 1534"/>
                <a:gd name="T15" fmla="*/ 11 h 260"/>
                <a:gd name="T16" fmla="*/ 0 w 1534"/>
                <a:gd name="T17" fmla="*/ 46 h 260"/>
                <a:gd name="T18" fmla="*/ 1 w 1534"/>
                <a:gd name="T19" fmla="*/ 49 h 260"/>
                <a:gd name="T20" fmla="*/ 381 w 1534"/>
                <a:gd name="T21" fmla="*/ 53 h 260"/>
                <a:gd name="T22" fmla="*/ 450 w 1534"/>
                <a:gd name="T23" fmla="*/ 80 h 260"/>
                <a:gd name="T24" fmla="*/ 561 w 1534"/>
                <a:gd name="T25" fmla="*/ 131 h 260"/>
                <a:gd name="T26" fmla="*/ 887 w 1534"/>
                <a:gd name="T27" fmla="*/ 246 h 260"/>
                <a:gd name="T28" fmla="*/ 931 w 1534"/>
                <a:gd name="T29" fmla="*/ 250 h 260"/>
                <a:gd name="T30" fmla="*/ 1320 w 1534"/>
                <a:gd name="T31" fmla="*/ 168 h 260"/>
                <a:gd name="T32" fmla="*/ 1416 w 1534"/>
                <a:gd name="T33" fmla="*/ 124 h 260"/>
                <a:gd name="T34" fmla="*/ 1534 w 1534"/>
                <a:gd name="T35" fmla="*/ 71 h 260"/>
                <a:gd name="T36" fmla="*/ 1534 w 1534"/>
                <a:gd name="T37" fmla="*/ 6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34" h="260">
                  <a:moveTo>
                    <a:pt x="1534" y="69"/>
                  </a:moveTo>
                  <a:cubicBezTo>
                    <a:pt x="1494" y="85"/>
                    <a:pt x="1454" y="103"/>
                    <a:pt x="1415" y="122"/>
                  </a:cubicBezTo>
                  <a:cubicBezTo>
                    <a:pt x="1383" y="136"/>
                    <a:pt x="1351" y="151"/>
                    <a:pt x="1319" y="165"/>
                  </a:cubicBezTo>
                  <a:cubicBezTo>
                    <a:pt x="1155" y="235"/>
                    <a:pt x="1018" y="260"/>
                    <a:pt x="888" y="243"/>
                  </a:cubicBezTo>
                  <a:cubicBezTo>
                    <a:pt x="773" y="228"/>
                    <a:pt x="666" y="177"/>
                    <a:pt x="562" y="128"/>
                  </a:cubicBezTo>
                  <a:cubicBezTo>
                    <a:pt x="526" y="111"/>
                    <a:pt x="488" y="94"/>
                    <a:pt x="451" y="78"/>
                  </a:cubicBezTo>
                  <a:cubicBezTo>
                    <a:pt x="428" y="68"/>
                    <a:pt x="404" y="59"/>
                    <a:pt x="382" y="51"/>
                  </a:cubicBezTo>
                  <a:cubicBezTo>
                    <a:pt x="313" y="27"/>
                    <a:pt x="247" y="14"/>
                    <a:pt x="187" y="11"/>
                  </a:cubicBezTo>
                  <a:cubicBezTo>
                    <a:pt x="117" y="8"/>
                    <a:pt x="54" y="20"/>
                    <a:pt x="0" y="46"/>
                  </a:cubicBezTo>
                  <a:cubicBezTo>
                    <a:pt x="1" y="49"/>
                    <a:pt x="1" y="49"/>
                    <a:pt x="1" y="49"/>
                  </a:cubicBezTo>
                  <a:cubicBezTo>
                    <a:pt x="101" y="0"/>
                    <a:pt x="232" y="2"/>
                    <a:pt x="381" y="53"/>
                  </a:cubicBezTo>
                  <a:cubicBezTo>
                    <a:pt x="404" y="61"/>
                    <a:pt x="427" y="70"/>
                    <a:pt x="450" y="80"/>
                  </a:cubicBezTo>
                  <a:cubicBezTo>
                    <a:pt x="487" y="96"/>
                    <a:pt x="525" y="114"/>
                    <a:pt x="561" y="131"/>
                  </a:cubicBezTo>
                  <a:cubicBezTo>
                    <a:pt x="665" y="180"/>
                    <a:pt x="772" y="231"/>
                    <a:pt x="887" y="246"/>
                  </a:cubicBezTo>
                  <a:cubicBezTo>
                    <a:pt x="902" y="247"/>
                    <a:pt x="916" y="249"/>
                    <a:pt x="931" y="250"/>
                  </a:cubicBezTo>
                  <a:cubicBezTo>
                    <a:pt x="1048" y="257"/>
                    <a:pt x="1173" y="230"/>
                    <a:pt x="1320" y="168"/>
                  </a:cubicBezTo>
                  <a:cubicBezTo>
                    <a:pt x="1352" y="154"/>
                    <a:pt x="1385" y="139"/>
                    <a:pt x="1416" y="124"/>
                  </a:cubicBezTo>
                  <a:cubicBezTo>
                    <a:pt x="1455" y="106"/>
                    <a:pt x="1494" y="88"/>
                    <a:pt x="1534" y="71"/>
                  </a:cubicBezTo>
                  <a:lnTo>
                    <a:pt x="1534" y="6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A598BC13-2612-B940-ABDD-9AF797634258}"/>
                </a:ext>
              </a:extLst>
            </p:cNvPr>
            <p:cNvSpPr>
              <a:spLocks/>
            </p:cNvSpPr>
            <p:nvPr/>
          </p:nvSpPr>
          <p:spPr bwMode="auto">
            <a:xfrm>
              <a:off x="23813" y="792162"/>
              <a:ext cx="12168188" cy="2120900"/>
            </a:xfrm>
            <a:custGeom>
              <a:avLst/>
              <a:gdLst>
                <a:gd name="T0" fmla="*/ 1534 w 1534"/>
                <a:gd name="T1" fmla="*/ 55 h 267"/>
                <a:gd name="T2" fmla="*/ 1386 w 1534"/>
                <a:gd name="T3" fmla="*/ 123 h 267"/>
                <a:gd name="T4" fmla="*/ 1286 w 1534"/>
                <a:gd name="T5" fmla="*/ 171 h 267"/>
                <a:gd name="T6" fmla="*/ 851 w 1534"/>
                <a:gd name="T7" fmla="*/ 244 h 267"/>
                <a:gd name="T8" fmla="*/ 539 w 1534"/>
                <a:gd name="T9" fmla="*/ 131 h 267"/>
                <a:gd name="T10" fmla="*/ 433 w 1534"/>
                <a:gd name="T11" fmla="*/ 82 h 267"/>
                <a:gd name="T12" fmla="*/ 366 w 1534"/>
                <a:gd name="T13" fmla="*/ 55 h 267"/>
                <a:gd name="T14" fmla="*/ 0 w 1534"/>
                <a:gd name="T15" fmla="*/ 41 h 267"/>
                <a:gd name="T16" fmla="*/ 1 w 1534"/>
                <a:gd name="T17" fmla="*/ 43 h 267"/>
                <a:gd name="T18" fmla="*/ 365 w 1534"/>
                <a:gd name="T19" fmla="*/ 58 h 267"/>
                <a:gd name="T20" fmla="*/ 432 w 1534"/>
                <a:gd name="T21" fmla="*/ 84 h 267"/>
                <a:gd name="T22" fmla="*/ 538 w 1534"/>
                <a:gd name="T23" fmla="*/ 133 h 267"/>
                <a:gd name="T24" fmla="*/ 850 w 1534"/>
                <a:gd name="T25" fmla="*/ 247 h 267"/>
                <a:gd name="T26" fmla="*/ 1287 w 1534"/>
                <a:gd name="T27" fmla="*/ 173 h 267"/>
                <a:gd name="T28" fmla="*/ 1387 w 1534"/>
                <a:gd name="T29" fmla="*/ 125 h 267"/>
                <a:gd name="T30" fmla="*/ 1534 w 1534"/>
                <a:gd name="T31" fmla="*/ 58 h 267"/>
                <a:gd name="T32" fmla="*/ 1534 w 1534"/>
                <a:gd name="T33"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4" h="267">
                  <a:moveTo>
                    <a:pt x="1534" y="55"/>
                  </a:moveTo>
                  <a:cubicBezTo>
                    <a:pt x="1484" y="74"/>
                    <a:pt x="1435" y="99"/>
                    <a:pt x="1386" y="123"/>
                  </a:cubicBezTo>
                  <a:cubicBezTo>
                    <a:pt x="1353" y="139"/>
                    <a:pt x="1319" y="156"/>
                    <a:pt x="1286" y="171"/>
                  </a:cubicBezTo>
                  <a:cubicBezTo>
                    <a:pt x="1130" y="240"/>
                    <a:pt x="984" y="264"/>
                    <a:pt x="851" y="244"/>
                  </a:cubicBezTo>
                  <a:cubicBezTo>
                    <a:pt x="741" y="227"/>
                    <a:pt x="638" y="178"/>
                    <a:pt x="539" y="131"/>
                  </a:cubicBezTo>
                  <a:cubicBezTo>
                    <a:pt x="504" y="114"/>
                    <a:pt x="468" y="97"/>
                    <a:pt x="433" y="82"/>
                  </a:cubicBezTo>
                  <a:cubicBezTo>
                    <a:pt x="410" y="72"/>
                    <a:pt x="388" y="63"/>
                    <a:pt x="366" y="55"/>
                  </a:cubicBezTo>
                  <a:cubicBezTo>
                    <a:pt x="225" y="5"/>
                    <a:pt x="98" y="0"/>
                    <a:pt x="0" y="41"/>
                  </a:cubicBezTo>
                  <a:cubicBezTo>
                    <a:pt x="1" y="43"/>
                    <a:pt x="1" y="43"/>
                    <a:pt x="1" y="43"/>
                  </a:cubicBezTo>
                  <a:cubicBezTo>
                    <a:pt x="98" y="3"/>
                    <a:pt x="224" y="8"/>
                    <a:pt x="365" y="58"/>
                  </a:cubicBezTo>
                  <a:cubicBezTo>
                    <a:pt x="387" y="65"/>
                    <a:pt x="409" y="74"/>
                    <a:pt x="432" y="84"/>
                  </a:cubicBezTo>
                  <a:cubicBezTo>
                    <a:pt x="467" y="99"/>
                    <a:pt x="503" y="117"/>
                    <a:pt x="538" y="133"/>
                  </a:cubicBezTo>
                  <a:cubicBezTo>
                    <a:pt x="637" y="181"/>
                    <a:pt x="740" y="230"/>
                    <a:pt x="850" y="247"/>
                  </a:cubicBezTo>
                  <a:cubicBezTo>
                    <a:pt x="984" y="267"/>
                    <a:pt x="1131" y="242"/>
                    <a:pt x="1287" y="173"/>
                  </a:cubicBezTo>
                  <a:cubicBezTo>
                    <a:pt x="1320" y="158"/>
                    <a:pt x="1355" y="141"/>
                    <a:pt x="1387" y="125"/>
                  </a:cubicBezTo>
                  <a:cubicBezTo>
                    <a:pt x="1435" y="101"/>
                    <a:pt x="1484" y="77"/>
                    <a:pt x="1534" y="58"/>
                  </a:cubicBezTo>
                  <a:lnTo>
                    <a:pt x="1534" y="5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CE2893D8-61A8-ED42-A3DC-9C29FB83CBBF}"/>
                </a:ext>
              </a:extLst>
            </p:cNvPr>
            <p:cNvSpPr>
              <a:spLocks/>
            </p:cNvSpPr>
            <p:nvPr/>
          </p:nvSpPr>
          <p:spPr bwMode="auto">
            <a:xfrm>
              <a:off x="15875" y="768349"/>
              <a:ext cx="12176125" cy="2128839"/>
            </a:xfrm>
            <a:custGeom>
              <a:avLst/>
              <a:gdLst>
                <a:gd name="T0" fmla="*/ 1535 w 1535"/>
                <a:gd name="T1" fmla="*/ 39 h 268"/>
                <a:gd name="T2" fmla="*/ 1357 w 1535"/>
                <a:gd name="T3" fmla="*/ 121 h 268"/>
                <a:gd name="T4" fmla="*/ 1253 w 1535"/>
                <a:gd name="T5" fmla="*/ 173 h 268"/>
                <a:gd name="T6" fmla="*/ 815 w 1535"/>
                <a:gd name="T7" fmla="*/ 242 h 268"/>
                <a:gd name="T8" fmla="*/ 517 w 1535"/>
                <a:gd name="T9" fmla="*/ 130 h 268"/>
                <a:gd name="T10" fmla="*/ 415 w 1535"/>
                <a:gd name="T11" fmla="*/ 83 h 268"/>
                <a:gd name="T12" fmla="*/ 351 w 1535"/>
                <a:gd name="T13" fmla="*/ 57 h 268"/>
                <a:gd name="T14" fmla="*/ 0 w 1535"/>
                <a:gd name="T15" fmla="*/ 32 h 268"/>
                <a:gd name="T16" fmla="*/ 1 w 1535"/>
                <a:gd name="T17" fmla="*/ 34 h 268"/>
                <a:gd name="T18" fmla="*/ 351 w 1535"/>
                <a:gd name="T19" fmla="*/ 59 h 268"/>
                <a:gd name="T20" fmla="*/ 414 w 1535"/>
                <a:gd name="T21" fmla="*/ 85 h 268"/>
                <a:gd name="T22" fmla="*/ 516 w 1535"/>
                <a:gd name="T23" fmla="*/ 133 h 268"/>
                <a:gd name="T24" fmla="*/ 814 w 1535"/>
                <a:gd name="T25" fmla="*/ 245 h 268"/>
                <a:gd name="T26" fmla="*/ 1255 w 1535"/>
                <a:gd name="T27" fmla="*/ 175 h 268"/>
                <a:gd name="T28" fmla="*/ 1359 w 1535"/>
                <a:gd name="T29" fmla="*/ 123 h 268"/>
                <a:gd name="T30" fmla="*/ 1535 w 1535"/>
                <a:gd name="T31" fmla="*/ 41 h 268"/>
                <a:gd name="T32" fmla="*/ 1535 w 1535"/>
                <a:gd name="T33" fmla="*/ 3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68">
                  <a:moveTo>
                    <a:pt x="1535" y="39"/>
                  </a:moveTo>
                  <a:cubicBezTo>
                    <a:pt x="1474" y="60"/>
                    <a:pt x="1415" y="91"/>
                    <a:pt x="1357" y="121"/>
                  </a:cubicBezTo>
                  <a:cubicBezTo>
                    <a:pt x="1323" y="139"/>
                    <a:pt x="1288" y="157"/>
                    <a:pt x="1253" y="173"/>
                  </a:cubicBezTo>
                  <a:cubicBezTo>
                    <a:pt x="1103" y="242"/>
                    <a:pt x="952" y="266"/>
                    <a:pt x="815" y="242"/>
                  </a:cubicBezTo>
                  <a:cubicBezTo>
                    <a:pt x="710" y="224"/>
                    <a:pt x="612" y="176"/>
                    <a:pt x="517" y="130"/>
                  </a:cubicBezTo>
                  <a:cubicBezTo>
                    <a:pt x="484" y="114"/>
                    <a:pt x="449" y="98"/>
                    <a:pt x="415" y="83"/>
                  </a:cubicBezTo>
                  <a:cubicBezTo>
                    <a:pt x="393" y="73"/>
                    <a:pt x="372" y="64"/>
                    <a:pt x="351" y="57"/>
                  </a:cubicBezTo>
                  <a:cubicBezTo>
                    <a:pt x="218" y="8"/>
                    <a:pt x="97" y="0"/>
                    <a:pt x="0" y="32"/>
                  </a:cubicBezTo>
                  <a:cubicBezTo>
                    <a:pt x="1" y="34"/>
                    <a:pt x="1" y="34"/>
                    <a:pt x="1" y="34"/>
                  </a:cubicBezTo>
                  <a:cubicBezTo>
                    <a:pt x="97" y="2"/>
                    <a:pt x="218" y="11"/>
                    <a:pt x="351" y="59"/>
                  </a:cubicBezTo>
                  <a:cubicBezTo>
                    <a:pt x="371" y="67"/>
                    <a:pt x="393" y="75"/>
                    <a:pt x="414" y="85"/>
                  </a:cubicBezTo>
                  <a:cubicBezTo>
                    <a:pt x="448" y="100"/>
                    <a:pt x="483" y="117"/>
                    <a:pt x="516" y="133"/>
                  </a:cubicBezTo>
                  <a:cubicBezTo>
                    <a:pt x="611" y="179"/>
                    <a:pt x="709" y="226"/>
                    <a:pt x="814" y="245"/>
                  </a:cubicBezTo>
                  <a:cubicBezTo>
                    <a:pt x="952" y="268"/>
                    <a:pt x="1104" y="244"/>
                    <a:pt x="1255" y="175"/>
                  </a:cubicBezTo>
                  <a:cubicBezTo>
                    <a:pt x="1289" y="159"/>
                    <a:pt x="1325" y="141"/>
                    <a:pt x="1359" y="123"/>
                  </a:cubicBezTo>
                  <a:cubicBezTo>
                    <a:pt x="1416" y="93"/>
                    <a:pt x="1475" y="62"/>
                    <a:pt x="1535" y="41"/>
                  </a:cubicBezTo>
                  <a:lnTo>
                    <a:pt x="1535" y="3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0D8B44D0-B018-4E45-9B38-9899771E57D9}"/>
                </a:ext>
              </a:extLst>
            </p:cNvPr>
            <p:cNvSpPr>
              <a:spLocks/>
            </p:cNvSpPr>
            <p:nvPr/>
          </p:nvSpPr>
          <p:spPr bwMode="auto">
            <a:xfrm>
              <a:off x="15875" y="736600"/>
              <a:ext cx="12176125" cy="2152650"/>
            </a:xfrm>
            <a:custGeom>
              <a:avLst/>
              <a:gdLst>
                <a:gd name="T0" fmla="*/ 1535 w 1535"/>
                <a:gd name="T1" fmla="*/ 25 h 271"/>
                <a:gd name="T2" fmla="*/ 1327 w 1535"/>
                <a:gd name="T3" fmla="*/ 121 h 271"/>
                <a:gd name="T4" fmla="*/ 1220 w 1535"/>
                <a:gd name="T5" fmla="*/ 176 h 271"/>
                <a:gd name="T6" fmla="*/ 777 w 1535"/>
                <a:gd name="T7" fmla="*/ 241 h 271"/>
                <a:gd name="T8" fmla="*/ 494 w 1535"/>
                <a:gd name="T9" fmla="*/ 131 h 271"/>
                <a:gd name="T10" fmla="*/ 397 w 1535"/>
                <a:gd name="T11" fmla="*/ 85 h 271"/>
                <a:gd name="T12" fmla="*/ 336 w 1535"/>
                <a:gd name="T13" fmla="*/ 59 h 271"/>
                <a:gd name="T14" fmla="*/ 0 w 1535"/>
                <a:gd name="T15" fmla="*/ 24 h 271"/>
                <a:gd name="T16" fmla="*/ 1 w 1535"/>
                <a:gd name="T17" fmla="*/ 26 h 271"/>
                <a:gd name="T18" fmla="*/ 335 w 1535"/>
                <a:gd name="T19" fmla="*/ 62 h 271"/>
                <a:gd name="T20" fmla="*/ 396 w 1535"/>
                <a:gd name="T21" fmla="*/ 87 h 271"/>
                <a:gd name="T22" fmla="*/ 493 w 1535"/>
                <a:gd name="T23" fmla="*/ 134 h 271"/>
                <a:gd name="T24" fmla="*/ 777 w 1535"/>
                <a:gd name="T25" fmla="*/ 243 h 271"/>
                <a:gd name="T26" fmla="*/ 1221 w 1535"/>
                <a:gd name="T27" fmla="*/ 179 h 271"/>
                <a:gd name="T28" fmla="*/ 1328 w 1535"/>
                <a:gd name="T29" fmla="*/ 123 h 271"/>
                <a:gd name="T30" fmla="*/ 1535 w 1535"/>
                <a:gd name="T31" fmla="*/ 28 h 271"/>
                <a:gd name="T32" fmla="*/ 1535 w 1535"/>
                <a:gd name="T33" fmla="*/ 2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71">
                  <a:moveTo>
                    <a:pt x="1535" y="25"/>
                  </a:moveTo>
                  <a:cubicBezTo>
                    <a:pt x="1463" y="45"/>
                    <a:pt x="1394" y="83"/>
                    <a:pt x="1327" y="121"/>
                  </a:cubicBezTo>
                  <a:cubicBezTo>
                    <a:pt x="1292" y="140"/>
                    <a:pt x="1256" y="159"/>
                    <a:pt x="1220" y="176"/>
                  </a:cubicBezTo>
                  <a:cubicBezTo>
                    <a:pt x="1073" y="247"/>
                    <a:pt x="920" y="269"/>
                    <a:pt x="777" y="241"/>
                  </a:cubicBezTo>
                  <a:cubicBezTo>
                    <a:pt x="678" y="222"/>
                    <a:pt x="585" y="176"/>
                    <a:pt x="494" y="131"/>
                  </a:cubicBezTo>
                  <a:cubicBezTo>
                    <a:pt x="462" y="116"/>
                    <a:pt x="429" y="99"/>
                    <a:pt x="397" y="85"/>
                  </a:cubicBezTo>
                  <a:cubicBezTo>
                    <a:pt x="376" y="75"/>
                    <a:pt x="355" y="67"/>
                    <a:pt x="336" y="59"/>
                  </a:cubicBezTo>
                  <a:cubicBezTo>
                    <a:pt x="211" y="12"/>
                    <a:pt x="95" y="0"/>
                    <a:pt x="0" y="24"/>
                  </a:cubicBezTo>
                  <a:cubicBezTo>
                    <a:pt x="1" y="26"/>
                    <a:pt x="1" y="26"/>
                    <a:pt x="1" y="26"/>
                  </a:cubicBezTo>
                  <a:cubicBezTo>
                    <a:pt x="95" y="3"/>
                    <a:pt x="211" y="15"/>
                    <a:pt x="335" y="62"/>
                  </a:cubicBezTo>
                  <a:cubicBezTo>
                    <a:pt x="354" y="69"/>
                    <a:pt x="375" y="77"/>
                    <a:pt x="396" y="87"/>
                  </a:cubicBezTo>
                  <a:cubicBezTo>
                    <a:pt x="428" y="102"/>
                    <a:pt x="461" y="118"/>
                    <a:pt x="493" y="134"/>
                  </a:cubicBezTo>
                  <a:cubicBezTo>
                    <a:pt x="584" y="178"/>
                    <a:pt x="677" y="224"/>
                    <a:pt x="777" y="243"/>
                  </a:cubicBezTo>
                  <a:cubicBezTo>
                    <a:pt x="920" y="271"/>
                    <a:pt x="1073" y="249"/>
                    <a:pt x="1221" y="179"/>
                  </a:cubicBezTo>
                  <a:cubicBezTo>
                    <a:pt x="1257" y="162"/>
                    <a:pt x="1293" y="142"/>
                    <a:pt x="1328" y="123"/>
                  </a:cubicBezTo>
                  <a:cubicBezTo>
                    <a:pt x="1395" y="86"/>
                    <a:pt x="1463" y="48"/>
                    <a:pt x="1535" y="28"/>
                  </a:cubicBezTo>
                  <a:lnTo>
                    <a:pt x="153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A89C20D3-D38B-434B-AE0A-AFDDEED2A9AF}"/>
                </a:ext>
              </a:extLst>
            </p:cNvPr>
            <p:cNvSpPr>
              <a:spLocks/>
            </p:cNvSpPr>
            <p:nvPr/>
          </p:nvSpPr>
          <p:spPr bwMode="auto">
            <a:xfrm>
              <a:off x="15875" y="712786"/>
              <a:ext cx="12176125" cy="2168525"/>
            </a:xfrm>
            <a:custGeom>
              <a:avLst/>
              <a:gdLst>
                <a:gd name="T0" fmla="*/ 1535 w 1535"/>
                <a:gd name="T1" fmla="*/ 14 h 273"/>
                <a:gd name="T2" fmla="*/ 1295 w 1535"/>
                <a:gd name="T3" fmla="*/ 119 h 273"/>
                <a:gd name="T4" fmla="*/ 1187 w 1535"/>
                <a:gd name="T5" fmla="*/ 179 h 273"/>
                <a:gd name="T6" fmla="*/ 740 w 1535"/>
                <a:gd name="T7" fmla="*/ 239 h 273"/>
                <a:gd name="T8" fmla="*/ 472 w 1535"/>
                <a:gd name="T9" fmla="*/ 131 h 273"/>
                <a:gd name="T10" fmla="*/ 378 w 1535"/>
                <a:gd name="T11" fmla="*/ 85 h 273"/>
                <a:gd name="T12" fmla="*/ 320 w 1535"/>
                <a:gd name="T13" fmla="*/ 61 h 273"/>
                <a:gd name="T14" fmla="*/ 0 w 1535"/>
                <a:gd name="T15" fmla="*/ 15 h 273"/>
                <a:gd name="T16" fmla="*/ 0 w 1535"/>
                <a:gd name="T17" fmla="*/ 18 h 273"/>
                <a:gd name="T18" fmla="*/ 319 w 1535"/>
                <a:gd name="T19" fmla="*/ 63 h 273"/>
                <a:gd name="T20" fmla="*/ 377 w 1535"/>
                <a:gd name="T21" fmla="*/ 88 h 273"/>
                <a:gd name="T22" fmla="*/ 471 w 1535"/>
                <a:gd name="T23" fmla="*/ 134 h 273"/>
                <a:gd name="T24" fmla="*/ 740 w 1535"/>
                <a:gd name="T25" fmla="*/ 241 h 273"/>
                <a:gd name="T26" fmla="*/ 1188 w 1535"/>
                <a:gd name="T27" fmla="*/ 181 h 273"/>
                <a:gd name="T28" fmla="*/ 1297 w 1535"/>
                <a:gd name="T29" fmla="*/ 122 h 273"/>
                <a:gd name="T30" fmla="*/ 1535 w 1535"/>
                <a:gd name="T31" fmla="*/ 16 h 273"/>
                <a:gd name="T32" fmla="*/ 1535 w 1535"/>
                <a:gd name="T33" fmla="*/ 1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5" h="273">
                  <a:moveTo>
                    <a:pt x="1535" y="14"/>
                  </a:moveTo>
                  <a:cubicBezTo>
                    <a:pt x="1451" y="29"/>
                    <a:pt x="1372" y="75"/>
                    <a:pt x="1295" y="119"/>
                  </a:cubicBezTo>
                  <a:cubicBezTo>
                    <a:pt x="1260" y="140"/>
                    <a:pt x="1224" y="161"/>
                    <a:pt x="1187" y="179"/>
                  </a:cubicBezTo>
                  <a:cubicBezTo>
                    <a:pt x="1044" y="249"/>
                    <a:pt x="885" y="271"/>
                    <a:pt x="740" y="239"/>
                  </a:cubicBezTo>
                  <a:cubicBezTo>
                    <a:pt x="646" y="218"/>
                    <a:pt x="558" y="174"/>
                    <a:pt x="472" y="131"/>
                  </a:cubicBezTo>
                  <a:cubicBezTo>
                    <a:pt x="441" y="116"/>
                    <a:pt x="410" y="100"/>
                    <a:pt x="378" y="85"/>
                  </a:cubicBezTo>
                  <a:cubicBezTo>
                    <a:pt x="358" y="76"/>
                    <a:pt x="339" y="68"/>
                    <a:pt x="320" y="61"/>
                  </a:cubicBezTo>
                  <a:cubicBezTo>
                    <a:pt x="204" y="15"/>
                    <a:pt x="93" y="0"/>
                    <a:pt x="0" y="15"/>
                  </a:cubicBezTo>
                  <a:cubicBezTo>
                    <a:pt x="0" y="18"/>
                    <a:pt x="0" y="18"/>
                    <a:pt x="0" y="18"/>
                  </a:cubicBezTo>
                  <a:cubicBezTo>
                    <a:pt x="93" y="2"/>
                    <a:pt x="204" y="18"/>
                    <a:pt x="319" y="63"/>
                  </a:cubicBezTo>
                  <a:cubicBezTo>
                    <a:pt x="338" y="70"/>
                    <a:pt x="357" y="79"/>
                    <a:pt x="377" y="88"/>
                  </a:cubicBezTo>
                  <a:cubicBezTo>
                    <a:pt x="408" y="102"/>
                    <a:pt x="440" y="118"/>
                    <a:pt x="471" y="134"/>
                  </a:cubicBezTo>
                  <a:cubicBezTo>
                    <a:pt x="557" y="176"/>
                    <a:pt x="645" y="221"/>
                    <a:pt x="740" y="241"/>
                  </a:cubicBezTo>
                  <a:cubicBezTo>
                    <a:pt x="885" y="273"/>
                    <a:pt x="1044" y="252"/>
                    <a:pt x="1188" y="181"/>
                  </a:cubicBezTo>
                  <a:cubicBezTo>
                    <a:pt x="1225" y="163"/>
                    <a:pt x="1261" y="142"/>
                    <a:pt x="1297" y="122"/>
                  </a:cubicBezTo>
                  <a:cubicBezTo>
                    <a:pt x="1373" y="77"/>
                    <a:pt x="1451" y="32"/>
                    <a:pt x="1535" y="16"/>
                  </a:cubicBezTo>
                  <a:lnTo>
                    <a:pt x="1535"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45CEAD56-49EB-8741-A160-E958F2F21E4E}"/>
                </a:ext>
              </a:extLst>
            </p:cNvPr>
            <p:cNvSpPr>
              <a:spLocks/>
            </p:cNvSpPr>
            <p:nvPr/>
          </p:nvSpPr>
          <p:spPr bwMode="auto">
            <a:xfrm>
              <a:off x="7938" y="681037"/>
              <a:ext cx="12184063" cy="2200276"/>
            </a:xfrm>
            <a:custGeom>
              <a:avLst/>
              <a:gdLst>
                <a:gd name="T0" fmla="*/ 1536 w 1536"/>
                <a:gd name="T1" fmla="*/ 7 h 277"/>
                <a:gd name="T2" fmla="*/ 1265 w 1536"/>
                <a:gd name="T3" fmla="*/ 119 h 277"/>
                <a:gd name="T4" fmla="*/ 1155 w 1536"/>
                <a:gd name="T5" fmla="*/ 182 h 277"/>
                <a:gd name="T6" fmla="*/ 704 w 1536"/>
                <a:gd name="T7" fmla="*/ 238 h 277"/>
                <a:gd name="T8" fmla="*/ 451 w 1536"/>
                <a:gd name="T9" fmla="*/ 132 h 277"/>
                <a:gd name="T10" fmla="*/ 360 w 1536"/>
                <a:gd name="T11" fmla="*/ 87 h 277"/>
                <a:gd name="T12" fmla="*/ 305 w 1536"/>
                <a:gd name="T13" fmla="*/ 63 h 277"/>
                <a:gd name="T14" fmla="*/ 0 w 1536"/>
                <a:gd name="T15" fmla="*/ 7 h 277"/>
                <a:gd name="T16" fmla="*/ 0 w 1536"/>
                <a:gd name="T17" fmla="*/ 10 h 277"/>
                <a:gd name="T18" fmla="*/ 304 w 1536"/>
                <a:gd name="T19" fmla="*/ 65 h 277"/>
                <a:gd name="T20" fmla="*/ 359 w 1536"/>
                <a:gd name="T21" fmla="*/ 90 h 277"/>
                <a:gd name="T22" fmla="*/ 450 w 1536"/>
                <a:gd name="T23" fmla="*/ 135 h 277"/>
                <a:gd name="T24" fmla="*/ 704 w 1536"/>
                <a:gd name="T25" fmla="*/ 240 h 277"/>
                <a:gd name="T26" fmla="*/ 1156 w 1536"/>
                <a:gd name="T27" fmla="*/ 185 h 277"/>
                <a:gd name="T28" fmla="*/ 1266 w 1536"/>
                <a:gd name="T29" fmla="*/ 121 h 277"/>
                <a:gd name="T30" fmla="*/ 1536 w 1536"/>
                <a:gd name="T31" fmla="*/ 10 h 277"/>
                <a:gd name="T32" fmla="*/ 1536 w 1536"/>
                <a:gd name="T33" fmla="*/ 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6" h="277">
                  <a:moveTo>
                    <a:pt x="1536" y="7"/>
                  </a:moveTo>
                  <a:cubicBezTo>
                    <a:pt x="1439" y="13"/>
                    <a:pt x="1350" y="67"/>
                    <a:pt x="1265" y="119"/>
                  </a:cubicBezTo>
                  <a:cubicBezTo>
                    <a:pt x="1229" y="141"/>
                    <a:pt x="1192" y="164"/>
                    <a:pt x="1155" y="182"/>
                  </a:cubicBezTo>
                  <a:cubicBezTo>
                    <a:pt x="1013" y="254"/>
                    <a:pt x="853" y="274"/>
                    <a:pt x="704" y="238"/>
                  </a:cubicBezTo>
                  <a:cubicBezTo>
                    <a:pt x="615" y="216"/>
                    <a:pt x="532" y="174"/>
                    <a:pt x="451" y="132"/>
                  </a:cubicBezTo>
                  <a:cubicBezTo>
                    <a:pt x="421" y="117"/>
                    <a:pt x="391" y="102"/>
                    <a:pt x="360" y="87"/>
                  </a:cubicBezTo>
                  <a:cubicBezTo>
                    <a:pt x="341" y="78"/>
                    <a:pt x="323" y="70"/>
                    <a:pt x="305" y="63"/>
                  </a:cubicBezTo>
                  <a:cubicBezTo>
                    <a:pt x="199" y="20"/>
                    <a:pt x="93" y="0"/>
                    <a:pt x="0" y="7"/>
                  </a:cubicBezTo>
                  <a:cubicBezTo>
                    <a:pt x="0" y="10"/>
                    <a:pt x="0" y="10"/>
                    <a:pt x="0" y="10"/>
                  </a:cubicBezTo>
                  <a:cubicBezTo>
                    <a:pt x="93" y="3"/>
                    <a:pt x="198" y="22"/>
                    <a:pt x="304" y="65"/>
                  </a:cubicBezTo>
                  <a:cubicBezTo>
                    <a:pt x="322" y="73"/>
                    <a:pt x="340" y="81"/>
                    <a:pt x="359" y="90"/>
                  </a:cubicBezTo>
                  <a:cubicBezTo>
                    <a:pt x="390" y="104"/>
                    <a:pt x="420" y="120"/>
                    <a:pt x="450" y="135"/>
                  </a:cubicBezTo>
                  <a:cubicBezTo>
                    <a:pt x="531" y="176"/>
                    <a:pt x="615" y="219"/>
                    <a:pt x="704" y="240"/>
                  </a:cubicBezTo>
                  <a:cubicBezTo>
                    <a:pt x="853" y="277"/>
                    <a:pt x="1013" y="257"/>
                    <a:pt x="1156" y="185"/>
                  </a:cubicBezTo>
                  <a:cubicBezTo>
                    <a:pt x="1193" y="166"/>
                    <a:pt x="1230" y="143"/>
                    <a:pt x="1266" y="121"/>
                  </a:cubicBezTo>
                  <a:cubicBezTo>
                    <a:pt x="1351" y="69"/>
                    <a:pt x="1439" y="16"/>
                    <a:pt x="1536" y="10"/>
                  </a:cubicBezTo>
                  <a:lnTo>
                    <a:pt x="1536"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6526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63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asic Slide - Bullets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E42F40-9D86-7644-8E12-926EF4E88472}"/>
              </a:ext>
            </a:extLst>
          </p:cNvPr>
          <p:cNvSpPr>
            <a:spLocks noGrp="1"/>
          </p:cNvSpPr>
          <p:nvPr>
            <p:ph type="body" sz="quarter" idx="10"/>
          </p:nvPr>
        </p:nvSpPr>
        <p:spPr>
          <a:xfrm>
            <a:off x="2268912" y="1661342"/>
            <a:ext cx="7654175" cy="3676778"/>
          </a:xfrm>
          <a:prstGeom prst="rect">
            <a:avLst/>
          </a:prstGeom>
        </p:spPr>
        <p:txBody>
          <a:bodyPr/>
          <a:lstStyle>
            <a:lvl1pPr marL="457178" marR="0" indent="-457178" algn="l" defTabSz="609570" rtl="0" eaLnBrk="1" fontAlgn="auto" latinLnBrk="0" hangingPunct="1">
              <a:lnSpc>
                <a:spcPct val="100000"/>
              </a:lnSpc>
              <a:spcBef>
                <a:spcPct val="20000"/>
              </a:spcBef>
              <a:spcAft>
                <a:spcPts val="1700"/>
              </a:spcAft>
              <a:buClr>
                <a:srgbClr val="E7642A"/>
              </a:buClr>
              <a:buSzPct val="80000"/>
              <a:buFont typeface=".Lucida Grande UI Regular"/>
              <a:buChar char="►"/>
              <a:tabLst/>
              <a:defRPr sz="3200" b="0" i="0">
                <a:solidFill>
                  <a:srgbClr val="5B595E"/>
                </a:solidFill>
                <a:latin typeface="Source Sans Pro Light" panose="020B0403030403020204" pitchFamily="34" charset="77"/>
              </a:defRPr>
            </a:lvl1pPr>
            <a:lvl2pPr marL="990550" indent="-380981">
              <a:buClr>
                <a:srgbClr val="E7642A"/>
              </a:buClr>
              <a:buSzPct val="80000"/>
              <a:buFont typeface="Wingdings" pitchFamily="2" charset="2"/>
              <a:buChar char="§"/>
              <a:defRPr sz="3200" b="0" i="0">
                <a:solidFill>
                  <a:srgbClr val="5B595E"/>
                </a:solidFill>
                <a:latin typeface="Source Sans Pro Light" panose="020B0403030403020204" pitchFamily="34" charset="77"/>
              </a:defRPr>
            </a:lvl2pPr>
            <a:lvl3pPr marL="1523925"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3pPr>
            <a:lvl4pPr marL="2133493"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4pPr>
            <a:lvl5pPr marL="2743062"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5">
            <a:extLst>
              <a:ext uri="{FF2B5EF4-FFF2-40B4-BE49-F238E27FC236}">
                <a16:creationId xmlns:a16="http://schemas.microsoft.com/office/drawing/2014/main" id="{BC412C77-9CD3-FC40-8BEF-1F3C2B8EF3BD}"/>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a:t>BULLETS SLIDE</a:t>
            </a:r>
          </a:p>
        </p:txBody>
      </p:sp>
    </p:spTree>
    <p:extLst>
      <p:ext uri="{BB962C8B-B14F-4D97-AF65-F5344CB8AC3E}">
        <p14:creationId xmlns:p14="http://schemas.microsoft.com/office/powerpoint/2010/main" val="403264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E5FA36F-4631-E041-8E8A-978BFB6B6EB0}"/>
              </a:ext>
            </a:extLst>
          </p:cNvPr>
          <p:cNvSpPr>
            <a:spLocks noGrp="1"/>
          </p:cNvSpPr>
          <p:nvPr>
            <p:ph idx="13"/>
          </p:nvPr>
        </p:nvSpPr>
        <p:spPr>
          <a:xfrm>
            <a:off x="838200" y="1638980"/>
            <a:ext cx="11150600" cy="4525963"/>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
                <a:srgbClr val="3BB5C7"/>
              </a:buClr>
              <a:buSzPct val="80000"/>
              <a:buFont typeface="Century Gothic" panose="020B0502020202020204" pitchFamily="34" charset="0"/>
              <a:buChar char="►"/>
              <a:tabLst/>
              <a:defRPr sz="2400" b="0">
                <a:solidFill>
                  <a:schemeClr val="tx1">
                    <a:lumMod val="50000"/>
                    <a:lumOff val="50000"/>
                  </a:schemeClr>
                </a:solidFill>
              </a:defRPr>
            </a:lvl1pPr>
            <a:lvl2pPr>
              <a:buClr>
                <a:srgbClr val="60CEDD"/>
              </a:buClr>
              <a:buFont typeface="Arial" pitchFamily="34" charset="0"/>
              <a:buChar char="•"/>
              <a:defRPr sz="2200" b="0">
                <a:solidFill>
                  <a:schemeClr val="tx1">
                    <a:lumMod val="50000"/>
                    <a:lumOff val="50000"/>
                  </a:schemeClr>
                </a:solidFill>
              </a:defRPr>
            </a:lvl2pPr>
            <a:lvl3pPr>
              <a:buClr>
                <a:srgbClr val="BBF0C8"/>
              </a:buClr>
              <a:buFont typeface="Wingdings" pitchFamily="2" charset="2"/>
              <a:buChar char="§"/>
              <a:defRPr sz="1800" b="0">
                <a:solidFill>
                  <a:schemeClr val="tx1">
                    <a:lumMod val="50000"/>
                    <a:lumOff val="50000"/>
                  </a:schemeClr>
                </a:solidFill>
              </a:defRPr>
            </a:lvl3pPr>
            <a:lvl4pPr>
              <a:buClr>
                <a:srgbClr val="3BB5C7"/>
              </a:buClr>
              <a:buFont typeface="Wingdings" pitchFamily="2" charset="2"/>
              <a:buChar char="ü"/>
              <a:defRPr sz="1800" b="0">
                <a:solidFill>
                  <a:schemeClr val="tx1">
                    <a:lumMod val="50000"/>
                    <a:lumOff val="50000"/>
                  </a:schemeClr>
                </a:solidFill>
              </a:defRPr>
            </a:lvl4pPr>
            <a:lvl5pPr>
              <a:buClr>
                <a:srgbClr val="60CEDD"/>
              </a:buClr>
              <a:buFont typeface="Courier New" pitchFamily="49" charset="0"/>
              <a:buChar char="o"/>
              <a:defRPr sz="1800" b="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414C192E-4039-6E4C-8DA4-1D4C33FE9717}"/>
              </a:ext>
            </a:extLst>
          </p:cNvPr>
          <p:cNvSpPr>
            <a:spLocks noGrp="1"/>
          </p:cNvSpPr>
          <p:nvPr>
            <p:ph type="ctrTitle"/>
          </p:nvPr>
        </p:nvSpPr>
        <p:spPr>
          <a:xfrm>
            <a:off x="838200" y="822279"/>
            <a:ext cx="11150600" cy="609600"/>
          </a:xfrm>
          <a:prstGeom prst="rect">
            <a:avLst/>
          </a:prstGeom>
        </p:spPr>
        <p:txBody>
          <a:bodyPr lIns="0" tIns="0" rIns="0" bIns="0" anchor="ctr">
            <a:normAutofit/>
          </a:bodyPr>
          <a:lstStyle>
            <a:lvl1pPr algn="l">
              <a:defRPr sz="3200">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2213616156"/>
      </p:ext>
    </p:extLst>
  </p:cSld>
  <p:clrMapOvr>
    <a:masterClrMapping/>
  </p:clrMapOvr>
  <p:extLst>
    <p:ext uri="{DCECCB84-F9BA-43D5-87BE-67443E8EF086}">
      <p15:sldGuideLst xmlns:p15="http://schemas.microsoft.com/office/powerpoint/2012/main">
        <p15:guide id="3">
          <p15:clr>
            <a:srgbClr val="FBAE40"/>
          </p15:clr>
        </p15:guide>
        <p15:guide id="4" pos="7680">
          <p15:clr>
            <a:srgbClr val="FBAE40"/>
          </p15:clr>
        </p15:guide>
        <p15:guide id="5" orient="horz">
          <p15:clr>
            <a:srgbClr val="FBAE40"/>
          </p15:clr>
        </p15:guide>
        <p15:guide id="6" pos="2544">
          <p15:clr>
            <a:srgbClr val="FBAE40"/>
          </p15:clr>
        </p15:guide>
        <p15:guide id="7" pos="2832">
          <p15:clr>
            <a:srgbClr val="FBAE40"/>
          </p15:clr>
        </p15:guide>
        <p15:guide id="10" pos="31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260B0-E53C-6242-87FE-B08864833045}"/>
              </a:ext>
            </a:extLst>
          </p:cNvPr>
          <p:cNvPicPr>
            <a:picLocks noChangeAspect="1"/>
          </p:cNvPicPr>
          <p:nvPr userDrawn="1"/>
        </p:nvPicPr>
        <p:blipFill>
          <a:blip r:embed="rId2"/>
          <a:srcRect/>
          <a:stretch/>
        </p:blipFill>
        <p:spPr>
          <a:xfrm>
            <a:off x="1" y="1788"/>
            <a:ext cx="12191996" cy="6856212"/>
          </a:xfrm>
          <a:prstGeom prst="rect">
            <a:avLst/>
          </a:prstGeom>
        </p:spPr>
      </p:pic>
    </p:spTree>
    <p:extLst>
      <p:ext uri="{BB962C8B-B14F-4D97-AF65-F5344CB8AC3E}">
        <p14:creationId xmlns:p14="http://schemas.microsoft.com/office/powerpoint/2010/main" val="121848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asic Slide -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4AD1F0-F862-6945-A0E0-3757B871B04D}"/>
              </a:ext>
            </a:extLst>
          </p:cNvPr>
          <p:cNvSpPr>
            <a:spLocks noGrp="1"/>
          </p:cNvSpPr>
          <p:nvPr>
            <p:ph type="body" sz="quarter" idx="11" hasCustomPrompt="1"/>
          </p:nvPr>
        </p:nvSpPr>
        <p:spPr>
          <a:xfrm>
            <a:off x="2387997" y="1835836"/>
            <a:ext cx="8129624" cy="957948"/>
          </a:xfrm>
          <a:prstGeom prst="rect">
            <a:avLst/>
          </a:prstGeom>
        </p:spPr>
        <p:txBody>
          <a:bodyPr/>
          <a:lstStyle>
            <a:lvl1pPr marL="0" indent="0" algn="l">
              <a:buNone/>
              <a:defRPr sz="4000" b="0" i="0">
                <a:solidFill>
                  <a:srgbClr val="591D6D"/>
                </a:solidFill>
                <a:latin typeface="Source Sans Pro Light" panose="020B0403030403020204" pitchFamily="34" charset="77"/>
              </a:defRPr>
            </a:lvl1pPr>
          </a:lstStyle>
          <a:p>
            <a:pPr lvl="0"/>
            <a:r>
              <a:rPr lang="en-US"/>
              <a:t>Click to Edit Head Line</a:t>
            </a:r>
          </a:p>
        </p:txBody>
      </p:sp>
      <p:sp>
        <p:nvSpPr>
          <p:cNvPr id="10" name="Text Placeholder 5">
            <a:extLst>
              <a:ext uri="{FF2B5EF4-FFF2-40B4-BE49-F238E27FC236}">
                <a16:creationId xmlns:a16="http://schemas.microsoft.com/office/drawing/2014/main" id="{D144BB2D-E3E3-334E-B55C-3F5647C1F8B2}"/>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a:t>CONTENT SLIDE</a:t>
            </a:r>
          </a:p>
        </p:txBody>
      </p:sp>
      <p:sp>
        <p:nvSpPr>
          <p:cNvPr id="12" name="Text Placeholder 11">
            <a:extLst>
              <a:ext uri="{FF2B5EF4-FFF2-40B4-BE49-F238E27FC236}">
                <a16:creationId xmlns:a16="http://schemas.microsoft.com/office/drawing/2014/main" id="{BA749682-33CA-C444-8663-92E60FB849E9}"/>
              </a:ext>
            </a:extLst>
          </p:cNvPr>
          <p:cNvSpPr>
            <a:spLocks noGrp="1"/>
          </p:cNvSpPr>
          <p:nvPr>
            <p:ph type="body" sz="quarter" idx="13" hasCustomPrompt="1"/>
          </p:nvPr>
        </p:nvSpPr>
        <p:spPr>
          <a:xfrm>
            <a:off x="2387600" y="3067001"/>
            <a:ext cx="8129624" cy="2665583"/>
          </a:xfrm>
          <a:prstGeom prst="rect">
            <a:avLst/>
          </a:prstGeom>
        </p:spPr>
        <p:txBody>
          <a:bodyPr/>
          <a:lstStyle>
            <a:lvl1pPr marL="0" indent="0" algn="l">
              <a:buNone/>
              <a:defRPr sz="3200" b="0" i="0">
                <a:solidFill>
                  <a:srgbClr val="5B595E"/>
                </a:solidFill>
                <a:latin typeface="Source Sans Pro Light" panose="020B0403030403020204" pitchFamily="34" charset="77"/>
              </a:defRPr>
            </a:lvl1pPr>
          </a:lstStyle>
          <a:p>
            <a:pPr lvl="0"/>
            <a:r>
              <a:rPr lang="en-US"/>
              <a:t>Click to edit content copy. Click to edit content copy. Click to edit content copy. Click to edit content copy. Click to edit content copy. Click to edit content copy. Click to edit content copy. Click to edit content copy. </a:t>
            </a:r>
          </a:p>
        </p:txBody>
      </p:sp>
    </p:spTree>
    <p:extLst>
      <p:ext uri="{BB962C8B-B14F-4D97-AF65-F5344CB8AC3E}">
        <p14:creationId xmlns:p14="http://schemas.microsoft.com/office/powerpoint/2010/main" val="379643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asic Slide - Headline and Bullet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E42F40-9D86-7644-8E12-926EF4E88472}"/>
              </a:ext>
            </a:extLst>
          </p:cNvPr>
          <p:cNvSpPr>
            <a:spLocks noGrp="1"/>
          </p:cNvSpPr>
          <p:nvPr>
            <p:ph type="body" sz="quarter" idx="10"/>
          </p:nvPr>
        </p:nvSpPr>
        <p:spPr>
          <a:xfrm>
            <a:off x="859630" y="2210279"/>
            <a:ext cx="10472737" cy="5653087"/>
          </a:xfrm>
          <a:prstGeom prst="rect">
            <a:avLst/>
          </a:prstGeom>
        </p:spPr>
        <p:txBody>
          <a:bodyPr/>
          <a:lstStyle>
            <a:lvl1pPr marL="457178" indent="-457178">
              <a:spcAft>
                <a:spcPts val="1200"/>
              </a:spcAft>
              <a:buClr>
                <a:srgbClr val="E7642A"/>
              </a:buClr>
              <a:buSzPct val="80000"/>
              <a:buFont typeface=".Lucida Grande UI Regular"/>
              <a:buChar char="►"/>
              <a:defRPr sz="3200" b="0" i="0">
                <a:solidFill>
                  <a:srgbClr val="5B595E"/>
                </a:solidFill>
                <a:latin typeface="Source Sans Pro Light" panose="020B0403030403020204" pitchFamily="34" charset="77"/>
              </a:defRPr>
            </a:lvl1pPr>
            <a:lvl2pPr marL="990550" indent="-380981">
              <a:buClr>
                <a:srgbClr val="E7642A"/>
              </a:buClr>
              <a:buSzPct val="80000"/>
              <a:buFont typeface="Wingdings" pitchFamily="2" charset="2"/>
              <a:buChar char="§"/>
              <a:defRPr sz="3200" b="0" i="0">
                <a:solidFill>
                  <a:srgbClr val="5B595E"/>
                </a:solidFill>
                <a:latin typeface="Source Sans Pro Light" panose="020B0403030403020204" pitchFamily="34" charset="77"/>
              </a:defRPr>
            </a:lvl2pPr>
            <a:lvl3pPr marL="1523925"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3pPr>
            <a:lvl4pPr marL="2133493"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4pPr>
            <a:lvl5pPr marL="2743062"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E5CC653E-2938-A044-9CBD-1BA0F207EFFE}"/>
              </a:ext>
            </a:extLst>
          </p:cNvPr>
          <p:cNvSpPr>
            <a:spLocks noGrp="1"/>
          </p:cNvSpPr>
          <p:nvPr>
            <p:ph type="body" sz="quarter" idx="11" hasCustomPrompt="1"/>
          </p:nvPr>
        </p:nvSpPr>
        <p:spPr>
          <a:xfrm>
            <a:off x="859631" y="1005840"/>
            <a:ext cx="10472737" cy="957948"/>
          </a:xfrm>
          <a:prstGeom prst="rect">
            <a:avLst/>
          </a:prstGeom>
        </p:spPr>
        <p:txBody>
          <a:bodyPr/>
          <a:lstStyle>
            <a:lvl1pPr marL="0" indent="0" algn="l">
              <a:buNone/>
              <a:defRPr sz="4000" b="0" i="0">
                <a:solidFill>
                  <a:srgbClr val="591D6D"/>
                </a:solidFill>
                <a:latin typeface="Source Sans Pro Light" panose="020B0403030403020204" pitchFamily="34" charset="77"/>
              </a:defRPr>
            </a:lvl1pPr>
          </a:lstStyle>
          <a:p>
            <a:pPr lvl="0"/>
            <a:r>
              <a:rPr lang="en-US"/>
              <a:t>Click to Edit Head Line</a:t>
            </a:r>
          </a:p>
        </p:txBody>
      </p:sp>
      <p:sp>
        <p:nvSpPr>
          <p:cNvPr id="6" name="Text Placeholder 5">
            <a:extLst>
              <a:ext uri="{FF2B5EF4-FFF2-40B4-BE49-F238E27FC236}">
                <a16:creationId xmlns:a16="http://schemas.microsoft.com/office/drawing/2014/main" id="{3101B040-5B90-7D4D-9FDA-F148BC1D9A19}"/>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a:t>CONTENT </a:t>
            </a:r>
            <a:r>
              <a:rPr lang="en-US" err="1"/>
              <a:t>SLIDE+BULLETS</a:t>
            </a:r>
            <a:endParaRPr lang="en-US"/>
          </a:p>
        </p:txBody>
      </p:sp>
    </p:spTree>
    <p:extLst>
      <p:ext uri="{BB962C8B-B14F-4D97-AF65-F5344CB8AC3E}">
        <p14:creationId xmlns:p14="http://schemas.microsoft.com/office/powerpoint/2010/main" val="402499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asic Slide - content and image">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D144BB2D-E3E3-334E-B55C-3F5647C1F8B2}"/>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err="1"/>
              <a:t>CONTENT+IMAGE</a:t>
            </a:r>
            <a:r>
              <a:rPr lang="en-US"/>
              <a:t> SLIDE</a:t>
            </a:r>
          </a:p>
        </p:txBody>
      </p:sp>
      <p:sp>
        <p:nvSpPr>
          <p:cNvPr id="12" name="Text Placeholder 11">
            <a:extLst>
              <a:ext uri="{FF2B5EF4-FFF2-40B4-BE49-F238E27FC236}">
                <a16:creationId xmlns:a16="http://schemas.microsoft.com/office/drawing/2014/main" id="{BA749682-33CA-C444-8663-92E60FB849E9}"/>
              </a:ext>
            </a:extLst>
          </p:cNvPr>
          <p:cNvSpPr>
            <a:spLocks noGrp="1"/>
          </p:cNvSpPr>
          <p:nvPr>
            <p:ph type="body" sz="quarter" idx="13" hasCustomPrompt="1"/>
          </p:nvPr>
        </p:nvSpPr>
        <p:spPr>
          <a:xfrm>
            <a:off x="797951" y="1484385"/>
            <a:ext cx="4976837" cy="4367775"/>
          </a:xfrm>
          <a:prstGeom prst="rect">
            <a:avLst/>
          </a:prstGeom>
        </p:spPr>
        <p:txBody>
          <a:bodyPr/>
          <a:lstStyle>
            <a:lvl1pPr marL="0" indent="0" algn="l">
              <a:spcBef>
                <a:spcPts val="0"/>
              </a:spcBef>
              <a:spcAft>
                <a:spcPts val="1700"/>
              </a:spcAft>
              <a:buNone/>
              <a:defRPr sz="3200" b="0" i="0">
                <a:solidFill>
                  <a:srgbClr val="5B595E"/>
                </a:solidFill>
                <a:latin typeface="Source Sans Pro Light" panose="020B0403030403020204" pitchFamily="34" charset="77"/>
              </a:defRPr>
            </a:lvl1pPr>
          </a:lstStyle>
          <a:p>
            <a:pPr lvl="0"/>
            <a:r>
              <a:rPr lang="en-US"/>
              <a:t>Click to edit content copy. Click to edit content copy. Click to edit content copy.</a:t>
            </a:r>
          </a:p>
          <a:p>
            <a:pPr lvl="0"/>
            <a:r>
              <a:rPr lang="en-US"/>
              <a:t>Click to edit content copy.</a:t>
            </a:r>
          </a:p>
          <a:p>
            <a:pPr lvl="0"/>
            <a:r>
              <a:rPr lang="en-US"/>
              <a:t>Click to edit content copy. Click to edit content copy. Click to edit content copy. Click to edit content copy. </a:t>
            </a:r>
          </a:p>
        </p:txBody>
      </p:sp>
      <p:sp>
        <p:nvSpPr>
          <p:cNvPr id="4" name="Picture Placeholder 3">
            <a:extLst>
              <a:ext uri="{FF2B5EF4-FFF2-40B4-BE49-F238E27FC236}">
                <a16:creationId xmlns:a16="http://schemas.microsoft.com/office/drawing/2014/main" id="{8852490D-3B0D-0344-8543-6839B219DE7C}"/>
              </a:ext>
            </a:extLst>
          </p:cNvPr>
          <p:cNvSpPr>
            <a:spLocks noGrp="1"/>
          </p:cNvSpPr>
          <p:nvPr>
            <p:ph type="pic" sz="quarter" idx="14"/>
          </p:nvPr>
        </p:nvSpPr>
        <p:spPr>
          <a:xfrm>
            <a:off x="6640513" y="2546350"/>
            <a:ext cx="5154612" cy="3305175"/>
          </a:xfrm>
          <a:prstGeom prst="rect">
            <a:avLst/>
          </a:prstGeom>
        </p:spPr>
        <p:txBody>
          <a:bodyPr/>
          <a:lstStyle>
            <a:lvl1pPr marL="0" indent="0">
              <a:buNone/>
              <a:defRPr>
                <a:noFill/>
              </a:defRPr>
            </a:lvl1pPr>
          </a:lstStyle>
          <a:p>
            <a:r>
              <a:rPr lang="en-US" dirty="0"/>
              <a:t>Click icon to add picture</a:t>
            </a:r>
          </a:p>
        </p:txBody>
      </p:sp>
    </p:spTree>
    <p:extLst>
      <p:ext uri="{BB962C8B-B14F-4D97-AF65-F5344CB8AC3E}">
        <p14:creationId xmlns:p14="http://schemas.microsoft.com/office/powerpoint/2010/main" val="367401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Slide - Headline and Bullet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E42F40-9D86-7644-8E12-926EF4E88472}"/>
              </a:ext>
            </a:extLst>
          </p:cNvPr>
          <p:cNvSpPr>
            <a:spLocks noGrp="1"/>
          </p:cNvSpPr>
          <p:nvPr>
            <p:ph type="body" sz="quarter" idx="10"/>
          </p:nvPr>
        </p:nvSpPr>
        <p:spPr>
          <a:xfrm>
            <a:off x="859630" y="2210279"/>
            <a:ext cx="10472737" cy="5653087"/>
          </a:xfrm>
          <a:prstGeom prst="rect">
            <a:avLst/>
          </a:prstGeom>
        </p:spPr>
        <p:txBody>
          <a:bodyPr/>
          <a:lstStyle>
            <a:lvl1pPr marL="457178" indent="-457178">
              <a:spcAft>
                <a:spcPts val="1200"/>
              </a:spcAft>
              <a:buClr>
                <a:srgbClr val="E7642A"/>
              </a:buClr>
              <a:buSzPct val="80000"/>
              <a:buFont typeface=".Lucida Grande UI Regular"/>
              <a:buChar char="►"/>
              <a:defRPr sz="3200" b="0" i="0">
                <a:solidFill>
                  <a:srgbClr val="5B595E"/>
                </a:solidFill>
                <a:latin typeface="Source Sans Pro Light" panose="020B0403030403020204" pitchFamily="34" charset="77"/>
              </a:defRPr>
            </a:lvl1pPr>
            <a:lvl2pPr marL="990550" indent="-380981">
              <a:buClr>
                <a:srgbClr val="E7642A"/>
              </a:buClr>
              <a:buSzPct val="80000"/>
              <a:buFont typeface="Wingdings" pitchFamily="2" charset="2"/>
              <a:buChar char="§"/>
              <a:defRPr sz="3200" b="0" i="0">
                <a:solidFill>
                  <a:srgbClr val="5B595E"/>
                </a:solidFill>
                <a:latin typeface="Source Sans Pro Light" panose="020B0403030403020204" pitchFamily="34" charset="77"/>
              </a:defRPr>
            </a:lvl2pPr>
            <a:lvl3pPr marL="1523925"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3pPr>
            <a:lvl4pPr marL="2133493"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4pPr>
            <a:lvl5pPr marL="2743062"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E5CC653E-2938-A044-9CBD-1BA0F207EFFE}"/>
              </a:ext>
            </a:extLst>
          </p:cNvPr>
          <p:cNvSpPr>
            <a:spLocks noGrp="1"/>
          </p:cNvSpPr>
          <p:nvPr>
            <p:ph type="body" sz="quarter" idx="11" hasCustomPrompt="1"/>
          </p:nvPr>
        </p:nvSpPr>
        <p:spPr>
          <a:xfrm>
            <a:off x="859631" y="1005840"/>
            <a:ext cx="10472737" cy="957948"/>
          </a:xfrm>
          <a:prstGeom prst="rect">
            <a:avLst/>
          </a:prstGeom>
        </p:spPr>
        <p:txBody>
          <a:bodyPr/>
          <a:lstStyle>
            <a:lvl1pPr marL="0" indent="0" algn="l">
              <a:buNone/>
              <a:defRPr sz="4000" b="0" i="0">
                <a:solidFill>
                  <a:srgbClr val="591D6D"/>
                </a:solidFill>
                <a:latin typeface="Source Sans Pro Light" panose="020B0403030403020204" pitchFamily="34" charset="77"/>
              </a:defRPr>
            </a:lvl1pPr>
          </a:lstStyle>
          <a:p>
            <a:pPr lvl="0"/>
            <a:r>
              <a:rPr lang="en-US"/>
              <a:t>Click to Edit Head Line</a:t>
            </a:r>
          </a:p>
        </p:txBody>
      </p:sp>
      <p:sp>
        <p:nvSpPr>
          <p:cNvPr id="6" name="Text Placeholder 5">
            <a:extLst>
              <a:ext uri="{FF2B5EF4-FFF2-40B4-BE49-F238E27FC236}">
                <a16:creationId xmlns:a16="http://schemas.microsoft.com/office/drawing/2014/main" id="{3101B040-5B90-7D4D-9FDA-F148BC1D9A19}"/>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a:t>CONTENT </a:t>
            </a:r>
            <a:r>
              <a:rPr lang="en-US" err="1"/>
              <a:t>SLIDE+BULLETS</a:t>
            </a:r>
            <a:endParaRPr lang="en-US"/>
          </a:p>
        </p:txBody>
      </p:sp>
    </p:spTree>
    <p:extLst>
      <p:ext uri="{BB962C8B-B14F-4D97-AF65-F5344CB8AC3E}">
        <p14:creationId xmlns:p14="http://schemas.microsoft.com/office/powerpoint/2010/main" val="29266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2 columns">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76E0AD7-A80D-BB40-B215-E4E3419A2913}"/>
              </a:ext>
            </a:extLst>
          </p:cNvPr>
          <p:cNvSpPr>
            <a:spLocks noGrp="1"/>
          </p:cNvSpPr>
          <p:nvPr>
            <p:ph type="ctrTitle"/>
          </p:nvPr>
        </p:nvSpPr>
        <p:spPr>
          <a:xfrm>
            <a:off x="838199" y="685800"/>
            <a:ext cx="3200400" cy="5486399"/>
          </a:xfrm>
          <a:prstGeom prst="rect">
            <a:avLst/>
          </a:prstGeom>
        </p:spPr>
        <p:txBody>
          <a:bodyPr anchor="ctr">
            <a:normAutofit/>
          </a:bodyPr>
          <a:lstStyle>
            <a:lvl1pPr algn="r">
              <a:defRPr sz="3600">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3389502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15:clr>
            <a:srgbClr val="FBAE40"/>
          </p15:clr>
        </p15:guide>
        <p15:guide id="6" pos="2544">
          <p15:clr>
            <a:srgbClr val="FBAE40"/>
          </p15:clr>
        </p15:guide>
        <p15:guide id="7" pos="2832">
          <p15:clr>
            <a:srgbClr val="FBAE40"/>
          </p15:clr>
        </p15:guide>
        <p15:guide id="8" pos="4968">
          <p15:clr>
            <a:srgbClr val="FBAE40"/>
          </p15:clr>
        </p15:guide>
        <p15:guide id="9" pos="5280">
          <p15:clr>
            <a:srgbClr val="FBAE40"/>
          </p15:clr>
        </p15:guide>
        <p15:guide id="10" pos="3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Slide - holding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AF5662-D439-7645-8CEC-F375A2782970}"/>
              </a:ext>
            </a:extLst>
          </p:cNvPr>
          <p:cNvSpPr txBox="1"/>
          <p:nvPr userDrawn="1"/>
        </p:nvSpPr>
        <p:spPr>
          <a:xfrm>
            <a:off x="382772" y="6507126"/>
            <a:ext cx="11426456" cy="261610"/>
          </a:xfrm>
          <a:prstGeom prst="rect">
            <a:avLst/>
          </a:prstGeom>
          <a:noFill/>
        </p:spPr>
        <p:txBody>
          <a:bodyPr wrap="square" rtlCol="0">
            <a:spAutoFit/>
          </a:bodyPr>
          <a:lstStyle/>
          <a:p>
            <a:pPr algn="ctr"/>
            <a:r>
              <a:rPr lang="en-US" sz="1100" spc="50" dirty="0">
                <a:solidFill>
                  <a:schemeClr val="bg1">
                    <a:alpha val="30000"/>
                  </a:schemeClr>
                </a:solidFill>
                <a:latin typeface="Source Sans Pro Light" panose="020B0403030403020204" pitchFamily="34" charset="77"/>
              </a:rPr>
              <a:t>This presentation is CONFIDENTIAL and property of Softdocs, Inc. It is to be used only for the purpose intended. Any unauthorized use is strictly prohibited. © 2020 Softdocs, Inc.</a:t>
            </a:r>
          </a:p>
        </p:txBody>
      </p:sp>
    </p:spTree>
    <p:extLst>
      <p:ext uri="{BB962C8B-B14F-4D97-AF65-F5344CB8AC3E}">
        <p14:creationId xmlns:p14="http://schemas.microsoft.com/office/powerpoint/2010/main" val="4220528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Slide - title and present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AF5662-D439-7645-8CEC-F375A2782970}"/>
              </a:ext>
            </a:extLst>
          </p:cNvPr>
          <p:cNvSpPr txBox="1"/>
          <p:nvPr userDrawn="1"/>
        </p:nvSpPr>
        <p:spPr>
          <a:xfrm>
            <a:off x="382772" y="6507126"/>
            <a:ext cx="11426456" cy="261610"/>
          </a:xfrm>
          <a:prstGeom prst="rect">
            <a:avLst/>
          </a:prstGeom>
          <a:noFill/>
        </p:spPr>
        <p:txBody>
          <a:bodyPr wrap="square" rtlCol="0">
            <a:spAutoFit/>
          </a:bodyPr>
          <a:lstStyle/>
          <a:p>
            <a:pPr algn="ctr"/>
            <a:r>
              <a:rPr lang="en-US" sz="1100" spc="50" dirty="0">
                <a:solidFill>
                  <a:schemeClr val="bg1">
                    <a:alpha val="30000"/>
                  </a:schemeClr>
                </a:solidFill>
                <a:latin typeface="Source Sans Pro Light" panose="020B0403030403020204" pitchFamily="34" charset="77"/>
              </a:rPr>
              <a:t>This presentation is CONFIDENTIAL and property of Softdocs, Inc. It is to be used only for the purpose intended. Any unauthorized use is strictly prohibited. © 2020 Softdocs, Inc.</a:t>
            </a:r>
          </a:p>
        </p:txBody>
      </p:sp>
      <p:sp>
        <p:nvSpPr>
          <p:cNvPr id="4" name="TextBox 3">
            <a:extLst>
              <a:ext uri="{FF2B5EF4-FFF2-40B4-BE49-F238E27FC236}">
                <a16:creationId xmlns:a16="http://schemas.microsoft.com/office/drawing/2014/main" id="{497B043C-8484-AC4B-9F56-6F8807ECAA27}"/>
              </a:ext>
            </a:extLst>
          </p:cNvPr>
          <p:cNvSpPr txBox="1"/>
          <p:nvPr userDrawn="1"/>
        </p:nvSpPr>
        <p:spPr>
          <a:xfrm>
            <a:off x="892778" y="4101304"/>
            <a:ext cx="10461025" cy="2203680"/>
          </a:xfrm>
          <a:prstGeom prst="rect">
            <a:avLst/>
          </a:prstGeom>
          <a:noFill/>
        </p:spPr>
        <p:txBody>
          <a:bodyPr wrap="square" rtlCol="0">
            <a:spAutoFit/>
          </a:bodyPr>
          <a:lstStyle/>
          <a:p>
            <a:pPr algn="ctr" defTabSz="914354">
              <a:lnSpc>
                <a:spcPct val="140000"/>
              </a:lnSpc>
              <a:spcAft>
                <a:spcPts val="6000"/>
              </a:spcAft>
            </a:pPr>
            <a:r>
              <a:rPr lang="en-US" sz="4800" dirty="0">
                <a:solidFill>
                  <a:srgbClr val="FFFFFF"/>
                </a:solidFill>
                <a:latin typeface="Source Sans Pro Light" charset="0"/>
                <a:ea typeface="Source Sans Pro Light" charset="0"/>
                <a:cs typeface="Source Sans Pro Light" charset="0"/>
              </a:rPr>
              <a:t>Title </a:t>
            </a:r>
          </a:p>
          <a:p>
            <a:pPr algn="ctr" defTabSz="914354">
              <a:spcAft>
                <a:spcPts val="600"/>
              </a:spcAft>
            </a:pPr>
            <a:r>
              <a:rPr lang="en-US" sz="2000" dirty="0">
                <a:solidFill>
                  <a:srgbClr val="FFFFFF"/>
                </a:solidFill>
                <a:latin typeface="Source Sans Pro Light" charset="0"/>
                <a:ea typeface="Source Sans Pro Light" charset="0"/>
                <a:cs typeface="Source Sans Pro Light" charset="0"/>
              </a:rPr>
              <a:t>Presenter Name, Presenter Title</a:t>
            </a:r>
          </a:p>
        </p:txBody>
      </p:sp>
    </p:spTree>
    <p:extLst>
      <p:ext uri="{BB962C8B-B14F-4D97-AF65-F5344CB8AC3E}">
        <p14:creationId xmlns:p14="http://schemas.microsoft.com/office/powerpoint/2010/main" val="218559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Slide -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3912C4-4D79-DA43-AB82-326FB93AFB5E}"/>
              </a:ext>
            </a:extLst>
          </p:cNvPr>
          <p:cNvSpPr txBox="1"/>
          <p:nvPr userDrawn="1"/>
        </p:nvSpPr>
        <p:spPr>
          <a:xfrm>
            <a:off x="3352802" y="4291849"/>
            <a:ext cx="5212081" cy="666786"/>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Source Sans Pro Light" panose="020B0403030403020204" pitchFamily="34" charset="0"/>
                <a:ea typeface="Source Sans Pro Light" panose="020B0403030403020204" pitchFamily="34" charset="0"/>
                <a:cs typeface="+mn-cs"/>
              </a:rPr>
              <a:t>www.softdocs.com </a:t>
            </a:r>
          </a:p>
        </p:txBody>
      </p:sp>
      <p:sp>
        <p:nvSpPr>
          <p:cNvPr id="4" name="TextBox 3">
            <a:extLst>
              <a:ext uri="{FF2B5EF4-FFF2-40B4-BE49-F238E27FC236}">
                <a16:creationId xmlns:a16="http://schemas.microsoft.com/office/drawing/2014/main" id="{94A96568-CCAB-0E43-98FF-D9BBB0F4B25C}"/>
              </a:ext>
            </a:extLst>
          </p:cNvPr>
          <p:cNvSpPr txBox="1"/>
          <p:nvPr userDrawn="1"/>
        </p:nvSpPr>
        <p:spPr>
          <a:xfrm>
            <a:off x="382772" y="6507126"/>
            <a:ext cx="11426456" cy="261610"/>
          </a:xfrm>
          <a:prstGeom prst="rect">
            <a:avLst/>
          </a:prstGeom>
          <a:noFill/>
        </p:spPr>
        <p:txBody>
          <a:bodyPr wrap="square" rtlCol="0">
            <a:spAutoFit/>
          </a:bodyPr>
          <a:lstStyle/>
          <a:p>
            <a:pPr algn="ctr"/>
            <a:r>
              <a:rPr lang="en-US" sz="1100" spc="50" dirty="0">
                <a:solidFill>
                  <a:schemeClr val="bg1">
                    <a:alpha val="30000"/>
                  </a:schemeClr>
                </a:solidFill>
                <a:latin typeface="Source Sans Pro Light" panose="020B0403030403020204" pitchFamily="34" charset="77"/>
              </a:rPr>
              <a:t>This presentation is CONFIDENTIAL and property of Softdocs, Inc. It is to be used only for the purpose intended. Any unauthorized use is strictly prohibited. © 2020 Softdocs, Inc.</a:t>
            </a:r>
          </a:p>
        </p:txBody>
      </p:sp>
    </p:spTree>
    <p:extLst>
      <p:ext uri="{BB962C8B-B14F-4D97-AF65-F5344CB8AC3E}">
        <p14:creationId xmlns:p14="http://schemas.microsoft.com/office/powerpoint/2010/main" val="2715047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0694C5-A39C-DF42-9D20-912CB8EB220C}" type="datetimeFigureOut">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7D9107-08DE-5540-809D-AB3826C6EBF8}" type="slidenum">
              <a:rPr lang="en-US" smtClean="0"/>
              <a:t>‹#›</a:t>
            </a:fld>
            <a:endParaRPr lang="en-US" dirty="0"/>
          </a:p>
        </p:txBody>
      </p:sp>
    </p:spTree>
    <p:extLst>
      <p:ext uri="{BB962C8B-B14F-4D97-AF65-F5344CB8AC3E}">
        <p14:creationId xmlns:p14="http://schemas.microsoft.com/office/powerpoint/2010/main" val="42316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878007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2391789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2257568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1949748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279913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sic Slide - Bullets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E42F40-9D86-7644-8E12-926EF4E88472}"/>
              </a:ext>
            </a:extLst>
          </p:cNvPr>
          <p:cNvSpPr>
            <a:spLocks noGrp="1"/>
          </p:cNvSpPr>
          <p:nvPr>
            <p:ph type="body" sz="quarter" idx="10"/>
          </p:nvPr>
        </p:nvSpPr>
        <p:spPr>
          <a:xfrm>
            <a:off x="2268912" y="1661342"/>
            <a:ext cx="7654175" cy="3676778"/>
          </a:xfrm>
          <a:prstGeom prst="rect">
            <a:avLst/>
          </a:prstGeom>
        </p:spPr>
        <p:txBody>
          <a:bodyPr/>
          <a:lstStyle>
            <a:lvl1pPr marL="457178" marR="0" indent="-457178" algn="l" defTabSz="609570" rtl="0" eaLnBrk="1" fontAlgn="auto" latinLnBrk="0" hangingPunct="1">
              <a:lnSpc>
                <a:spcPct val="100000"/>
              </a:lnSpc>
              <a:spcBef>
                <a:spcPct val="20000"/>
              </a:spcBef>
              <a:spcAft>
                <a:spcPts val="1700"/>
              </a:spcAft>
              <a:buClr>
                <a:srgbClr val="E7642A"/>
              </a:buClr>
              <a:buSzPct val="80000"/>
              <a:buFont typeface=".Lucida Grande UI Regular"/>
              <a:buChar char="►"/>
              <a:tabLst/>
              <a:defRPr sz="3200" b="0" i="0">
                <a:solidFill>
                  <a:srgbClr val="5B595E"/>
                </a:solidFill>
                <a:latin typeface="Source Sans Pro Light" panose="020B0403030403020204" pitchFamily="34" charset="77"/>
              </a:defRPr>
            </a:lvl1pPr>
            <a:lvl2pPr marL="990550" indent="-380981">
              <a:buClr>
                <a:srgbClr val="E7642A"/>
              </a:buClr>
              <a:buSzPct val="80000"/>
              <a:buFont typeface="Wingdings" pitchFamily="2" charset="2"/>
              <a:buChar char="§"/>
              <a:defRPr sz="3200" b="0" i="0">
                <a:solidFill>
                  <a:srgbClr val="5B595E"/>
                </a:solidFill>
                <a:latin typeface="Source Sans Pro Light" panose="020B0403030403020204" pitchFamily="34" charset="77"/>
              </a:defRPr>
            </a:lvl2pPr>
            <a:lvl3pPr marL="1523925"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3pPr>
            <a:lvl4pPr marL="2133493"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4pPr>
            <a:lvl5pPr marL="2743062"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5">
            <a:extLst>
              <a:ext uri="{FF2B5EF4-FFF2-40B4-BE49-F238E27FC236}">
                <a16:creationId xmlns:a16="http://schemas.microsoft.com/office/drawing/2014/main" id="{BC412C77-9CD3-FC40-8BEF-1F3C2B8EF3BD}"/>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a:t>BULLETS SLIDE</a:t>
            </a:r>
          </a:p>
        </p:txBody>
      </p:sp>
    </p:spTree>
    <p:extLst>
      <p:ext uri="{BB962C8B-B14F-4D97-AF65-F5344CB8AC3E}">
        <p14:creationId xmlns:p14="http://schemas.microsoft.com/office/powerpoint/2010/main" val="21589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538997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305352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3181429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3011480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60B21-845D-4798-8002-D17BEB610547}" type="datetimeFigureOut">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49620C-5AA6-4D02-B3B3-687231ACE6A4}" type="slidenum">
              <a:rPr lang="en-US" smtClean="0"/>
              <a:t>‹#›</a:t>
            </a:fld>
            <a:endParaRPr lang="en-US" dirty="0"/>
          </a:p>
        </p:txBody>
      </p:sp>
    </p:spTree>
    <p:extLst>
      <p:ext uri="{BB962C8B-B14F-4D97-AF65-F5344CB8AC3E}">
        <p14:creationId xmlns:p14="http://schemas.microsoft.com/office/powerpoint/2010/main" val="3985809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asic Slide - Bullets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E42F40-9D86-7644-8E12-926EF4E88472}"/>
              </a:ext>
            </a:extLst>
          </p:cNvPr>
          <p:cNvSpPr>
            <a:spLocks noGrp="1"/>
          </p:cNvSpPr>
          <p:nvPr>
            <p:ph type="body" sz="quarter" idx="10"/>
          </p:nvPr>
        </p:nvSpPr>
        <p:spPr>
          <a:xfrm>
            <a:off x="2268912" y="1661342"/>
            <a:ext cx="7654175" cy="3676778"/>
          </a:xfrm>
          <a:prstGeom prst="rect">
            <a:avLst/>
          </a:prstGeom>
        </p:spPr>
        <p:txBody>
          <a:bodyPr/>
          <a:lstStyle>
            <a:lvl1pPr marL="457178" marR="0" indent="-457178" algn="l" defTabSz="609570" rtl="0" eaLnBrk="1" fontAlgn="auto" latinLnBrk="0" hangingPunct="1">
              <a:lnSpc>
                <a:spcPct val="100000"/>
              </a:lnSpc>
              <a:spcBef>
                <a:spcPct val="20000"/>
              </a:spcBef>
              <a:spcAft>
                <a:spcPts val="1700"/>
              </a:spcAft>
              <a:buClr>
                <a:srgbClr val="E7642A"/>
              </a:buClr>
              <a:buSzPct val="80000"/>
              <a:buFont typeface=".Lucida Grande UI Regular"/>
              <a:buChar char="►"/>
              <a:tabLst/>
              <a:defRPr sz="3200" b="0" i="0">
                <a:solidFill>
                  <a:srgbClr val="5B595E"/>
                </a:solidFill>
                <a:latin typeface="Source Sans Pro Light" panose="020B0403030403020204" pitchFamily="34" charset="77"/>
              </a:defRPr>
            </a:lvl1pPr>
            <a:lvl2pPr marL="990550" indent="-380981">
              <a:buClr>
                <a:srgbClr val="E7642A"/>
              </a:buClr>
              <a:buSzPct val="80000"/>
              <a:buFont typeface="Wingdings" pitchFamily="2" charset="2"/>
              <a:buChar char="§"/>
              <a:defRPr sz="3200" b="0" i="0">
                <a:solidFill>
                  <a:srgbClr val="5B595E"/>
                </a:solidFill>
                <a:latin typeface="Source Sans Pro Light" panose="020B0403030403020204" pitchFamily="34" charset="77"/>
              </a:defRPr>
            </a:lvl2pPr>
            <a:lvl3pPr marL="1523925"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3pPr>
            <a:lvl4pPr marL="2133493"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4pPr>
            <a:lvl5pPr marL="2743062" indent="-304784">
              <a:buClr>
                <a:srgbClr val="E7642A"/>
              </a:buClr>
              <a:buSzPct val="80000"/>
              <a:buFont typeface="Arial" panose="020B0604020202020204" pitchFamily="34" charset="0"/>
              <a:buChar char="•"/>
              <a:defRPr sz="3200" b="0" i="0">
                <a:solidFill>
                  <a:srgbClr val="5B595E"/>
                </a:solidFill>
                <a:latin typeface="Source Sans Pro Light" panose="020B04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5">
            <a:extLst>
              <a:ext uri="{FF2B5EF4-FFF2-40B4-BE49-F238E27FC236}">
                <a16:creationId xmlns:a16="http://schemas.microsoft.com/office/drawing/2014/main" id="{BC412C77-9CD3-FC40-8BEF-1F3C2B8EF3BD}"/>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a:t>BULLETS SLIDE</a:t>
            </a:r>
          </a:p>
        </p:txBody>
      </p:sp>
    </p:spTree>
    <p:extLst>
      <p:ext uri="{BB962C8B-B14F-4D97-AF65-F5344CB8AC3E}">
        <p14:creationId xmlns:p14="http://schemas.microsoft.com/office/powerpoint/2010/main" val="230414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elcome slide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EBCD6C-69CB-AF4C-9B36-2BC8B74153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203" y="1541789"/>
            <a:ext cx="10139082" cy="5407510"/>
          </a:xfrm>
          <a:prstGeom prst="rect">
            <a:avLst/>
          </a:prstGeom>
        </p:spPr>
      </p:pic>
      <p:pic>
        <p:nvPicPr>
          <p:cNvPr id="12" name="Picture 11">
            <a:extLst>
              <a:ext uri="{FF2B5EF4-FFF2-40B4-BE49-F238E27FC236}">
                <a16:creationId xmlns:a16="http://schemas.microsoft.com/office/drawing/2014/main" id="{7730A3B4-E851-884C-BF2D-815322E142FE}"/>
              </a:ext>
            </a:extLst>
          </p:cNvPr>
          <p:cNvPicPr>
            <a:picLocks noChangeAspect="1"/>
          </p:cNvPicPr>
          <p:nvPr userDrawn="1"/>
        </p:nvPicPr>
        <p:blipFill rotWithShape="1">
          <a:blip r:embed="rId4"/>
          <a:srcRect l="10556" t="19384" r="19797" b="31821"/>
          <a:stretch/>
        </p:blipFill>
        <p:spPr>
          <a:xfrm>
            <a:off x="5147926" y="577120"/>
            <a:ext cx="1896147" cy="759565"/>
          </a:xfrm>
          <a:prstGeom prst="rect">
            <a:avLst/>
          </a:prstGeom>
        </p:spPr>
      </p:pic>
    </p:spTree>
    <p:extLst>
      <p:ext uri="{BB962C8B-B14F-4D97-AF65-F5344CB8AC3E}">
        <p14:creationId xmlns:p14="http://schemas.microsoft.com/office/powerpoint/2010/main" val="3962748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EBCD6C-69CB-AF4C-9B36-2BC8B74153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6203" y="1541789"/>
            <a:ext cx="10139082" cy="5407510"/>
          </a:xfrm>
          <a:prstGeom prst="rect">
            <a:avLst/>
          </a:prstGeom>
        </p:spPr>
      </p:pic>
      <p:sp>
        <p:nvSpPr>
          <p:cNvPr id="5" name="Text Placeholder 6">
            <a:extLst>
              <a:ext uri="{FF2B5EF4-FFF2-40B4-BE49-F238E27FC236}">
                <a16:creationId xmlns:a16="http://schemas.microsoft.com/office/drawing/2014/main" id="{CEB67BEF-E8BC-3A4F-AD59-427954BA8C9A}"/>
              </a:ext>
            </a:extLst>
          </p:cNvPr>
          <p:cNvSpPr>
            <a:spLocks noGrp="1"/>
          </p:cNvSpPr>
          <p:nvPr>
            <p:ph type="body" sz="quarter" idx="10" hasCustomPrompt="1"/>
          </p:nvPr>
        </p:nvSpPr>
        <p:spPr>
          <a:xfrm>
            <a:off x="909356" y="736384"/>
            <a:ext cx="10233773" cy="916750"/>
          </a:xfrm>
          <a:prstGeom prst="rect">
            <a:avLst/>
          </a:prstGeom>
        </p:spPr>
        <p:txBody>
          <a:bodyPr/>
          <a:lstStyle>
            <a:lvl1pPr marL="0" indent="0" algn="ctr">
              <a:buNone/>
              <a:defRPr sz="4800">
                <a:solidFill>
                  <a:schemeClr val="bg1"/>
                </a:solidFill>
                <a:latin typeface="Source Sans Pro Light" panose="020B0403030403020204" pitchFamily="34" charset="0"/>
                <a:ea typeface="Source Sans Pro Light" panose="020B0403030403020204" pitchFamily="34" charset="0"/>
              </a:defRPr>
            </a:lvl1pPr>
          </a:lstStyle>
          <a:p>
            <a:pPr lvl="0"/>
            <a:r>
              <a:rPr lang="en-US" dirty="0"/>
              <a:t>Demonstration</a:t>
            </a:r>
          </a:p>
        </p:txBody>
      </p:sp>
    </p:spTree>
    <p:extLst>
      <p:ext uri="{BB962C8B-B14F-4D97-AF65-F5344CB8AC3E}">
        <p14:creationId xmlns:p14="http://schemas.microsoft.com/office/powerpoint/2010/main" val="1256002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9F17B76-8C97-4D83-ADB6-9CC243563E20}"/>
              </a:ext>
            </a:extLst>
          </p:cNvPr>
          <p:cNvSpPr>
            <a:spLocks noGrp="1"/>
          </p:cNvSpPr>
          <p:nvPr>
            <p:ph type="body" sz="quarter" idx="10" hasCustomPrompt="1"/>
          </p:nvPr>
        </p:nvSpPr>
        <p:spPr>
          <a:xfrm>
            <a:off x="909356" y="3002160"/>
            <a:ext cx="10233773" cy="2024069"/>
          </a:xfrm>
          <a:prstGeom prst="rect">
            <a:avLst/>
          </a:prstGeom>
        </p:spPr>
        <p:txBody>
          <a:bodyPr/>
          <a:lstStyle>
            <a:lvl1pPr marL="0" indent="0" algn="ctr">
              <a:lnSpc>
                <a:spcPct val="100000"/>
              </a:lnSpc>
              <a:spcBef>
                <a:spcPts val="0"/>
              </a:spcBef>
              <a:buNone/>
              <a:defRPr sz="6000">
                <a:solidFill>
                  <a:schemeClr val="bg1"/>
                </a:solidFill>
                <a:latin typeface="Source Sans Pro Light" panose="020B0403030403020204" pitchFamily="34" charset="0"/>
                <a:ea typeface="Source Sans Pro Light" panose="020B0403030403020204" pitchFamily="34" charset="0"/>
              </a:defRPr>
            </a:lvl1pPr>
          </a:lstStyle>
          <a:p>
            <a:pPr lvl="0"/>
            <a:r>
              <a:rPr lang="en-US" dirty="0"/>
              <a:t>Name of School</a:t>
            </a:r>
          </a:p>
        </p:txBody>
      </p:sp>
      <p:sp>
        <p:nvSpPr>
          <p:cNvPr id="9" name="Text Placeholder 8">
            <a:extLst>
              <a:ext uri="{FF2B5EF4-FFF2-40B4-BE49-F238E27FC236}">
                <a16:creationId xmlns:a16="http://schemas.microsoft.com/office/drawing/2014/main" id="{7A952C12-24BD-4685-94C0-D4B0C9ABFBAD}"/>
              </a:ext>
            </a:extLst>
          </p:cNvPr>
          <p:cNvSpPr>
            <a:spLocks noGrp="1"/>
          </p:cNvSpPr>
          <p:nvPr>
            <p:ph type="body" sz="quarter" idx="11" hasCustomPrompt="1"/>
          </p:nvPr>
        </p:nvSpPr>
        <p:spPr>
          <a:xfrm>
            <a:off x="2150853" y="6016752"/>
            <a:ext cx="7890294" cy="402237"/>
          </a:xfrm>
          <a:prstGeom prst="rect">
            <a:avLst/>
          </a:prstGeom>
        </p:spPr>
        <p:txBody>
          <a:bodyPr/>
          <a:lstStyle>
            <a:lvl1pPr marL="0" indent="0" algn="ctr">
              <a:buNone/>
              <a:defRPr sz="2000" spc="150" baseline="0">
                <a:solidFill>
                  <a:schemeClr val="bg1"/>
                </a:solidFill>
                <a:latin typeface="Source Sans Pro Light" panose="020B0403030403020204" pitchFamily="34" charset="0"/>
                <a:ea typeface="Source Sans Pro Light" panose="020B0403030403020204" pitchFamily="34" charset="0"/>
              </a:defRPr>
            </a:lvl1pPr>
          </a:lstStyle>
          <a:p>
            <a:pPr lvl="0"/>
            <a:r>
              <a:rPr lang="en-US" dirty="0"/>
              <a:t>Date | Presenter Name</a:t>
            </a:r>
          </a:p>
        </p:txBody>
      </p:sp>
      <p:pic>
        <p:nvPicPr>
          <p:cNvPr id="5" name="Picture 4">
            <a:extLst>
              <a:ext uri="{FF2B5EF4-FFF2-40B4-BE49-F238E27FC236}">
                <a16:creationId xmlns:a16="http://schemas.microsoft.com/office/drawing/2014/main" id="{BAD67288-CBB4-E744-9EDD-F5DC381FDD5A}"/>
              </a:ext>
            </a:extLst>
          </p:cNvPr>
          <p:cNvPicPr>
            <a:picLocks noChangeAspect="1"/>
          </p:cNvPicPr>
          <p:nvPr userDrawn="1"/>
        </p:nvPicPr>
        <p:blipFill rotWithShape="1">
          <a:blip r:embed="rId3"/>
          <a:srcRect l="10556" t="19384" r="19797" b="31821"/>
          <a:stretch/>
        </p:blipFill>
        <p:spPr>
          <a:xfrm>
            <a:off x="5147926" y="577120"/>
            <a:ext cx="1896147" cy="759565"/>
          </a:xfrm>
          <a:prstGeom prst="rect">
            <a:avLst/>
          </a:prstGeom>
        </p:spPr>
      </p:pic>
    </p:spTree>
    <p:extLst>
      <p:ext uri="{BB962C8B-B14F-4D97-AF65-F5344CB8AC3E}">
        <p14:creationId xmlns:p14="http://schemas.microsoft.com/office/powerpoint/2010/main" val="42073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al purpl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0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Slide -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4AD1F0-F862-6945-A0E0-3757B871B04D}"/>
              </a:ext>
            </a:extLst>
          </p:cNvPr>
          <p:cNvSpPr>
            <a:spLocks noGrp="1"/>
          </p:cNvSpPr>
          <p:nvPr>
            <p:ph type="body" sz="quarter" idx="11" hasCustomPrompt="1"/>
          </p:nvPr>
        </p:nvSpPr>
        <p:spPr>
          <a:xfrm>
            <a:off x="2387997" y="1835836"/>
            <a:ext cx="8129624" cy="957948"/>
          </a:xfrm>
          <a:prstGeom prst="rect">
            <a:avLst/>
          </a:prstGeom>
        </p:spPr>
        <p:txBody>
          <a:bodyPr/>
          <a:lstStyle>
            <a:lvl1pPr marL="0" indent="0" algn="l">
              <a:buNone/>
              <a:defRPr sz="4000" b="0" i="0">
                <a:solidFill>
                  <a:srgbClr val="591D6D"/>
                </a:solidFill>
                <a:latin typeface="Source Sans Pro Light" panose="020B0403030403020204" pitchFamily="34" charset="77"/>
              </a:defRPr>
            </a:lvl1pPr>
          </a:lstStyle>
          <a:p>
            <a:pPr lvl="0"/>
            <a:r>
              <a:rPr lang="en-US"/>
              <a:t>Click to Edit Head Line</a:t>
            </a:r>
          </a:p>
        </p:txBody>
      </p:sp>
      <p:sp>
        <p:nvSpPr>
          <p:cNvPr id="10" name="Text Placeholder 5">
            <a:extLst>
              <a:ext uri="{FF2B5EF4-FFF2-40B4-BE49-F238E27FC236}">
                <a16:creationId xmlns:a16="http://schemas.microsoft.com/office/drawing/2014/main" id="{D144BB2D-E3E3-334E-B55C-3F5647C1F8B2}"/>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a:t>CONTENT SLIDE</a:t>
            </a:r>
          </a:p>
        </p:txBody>
      </p:sp>
      <p:sp>
        <p:nvSpPr>
          <p:cNvPr id="12" name="Text Placeholder 11">
            <a:extLst>
              <a:ext uri="{FF2B5EF4-FFF2-40B4-BE49-F238E27FC236}">
                <a16:creationId xmlns:a16="http://schemas.microsoft.com/office/drawing/2014/main" id="{BA749682-33CA-C444-8663-92E60FB849E9}"/>
              </a:ext>
            </a:extLst>
          </p:cNvPr>
          <p:cNvSpPr>
            <a:spLocks noGrp="1"/>
          </p:cNvSpPr>
          <p:nvPr>
            <p:ph type="body" sz="quarter" idx="13" hasCustomPrompt="1"/>
          </p:nvPr>
        </p:nvSpPr>
        <p:spPr>
          <a:xfrm>
            <a:off x="2387600" y="3067001"/>
            <a:ext cx="8129624" cy="2665583"/>
          </a:xfrm>
          <a:prstGeom prst="rect">
            <a:avLst/>
          </a:prstGeom>
        </p:spPr>
        <p:txBody>
          <a:bodyPr/>
          <a:lstStyle>
            <a:lvl1pPr marL="0" indent="0" algn="l">
              <a:buNone/>
              <a:defRPr sz="3200" b="0" i="0">
                <a:solidFill>
                  <a:srgbClr val="5B595E"/>
                </a:solidFill>
                <a:latin typeface="Source Sans Pro Light" panose="020B0403030403020204" pitchFamily="34" charset="77"/>
              </a:defRPr>
            </a:lvl1pPr>
          </a:lstStyle>
          <a:p>
            <a:pPr lvl="0"/>
            <a:r>
              <a:rPr lang="en-US"/>
              <a:t>Click to edit content copy. Click to edit content copy. Click to edit content copy. Click to edit content copy. Click to edit content copy. Click to edit content copy. Click to edit content copy. Click to edit content copy. </a:t>
            </a:r>
          </a:p>
        </p:txBody>
      </p:sp>
    </p:spTree>
    <p:extLst>
      <p:ext uri="{BB962C8B-B14F-4D97-AF65-F5344CB8AC3E}">
        <p14:creationId xmlns:p14="http://schemas.microsoft.com/office/powerpoint/2010/main" val="42022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osing slide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71DD8E-A8B1-AD45-B876-BC3EFA4D637D}"/>
              </a:ext>
            </a:extLst>
          </p:cNvPr>
          <p:cNvSpPr txBox="1"/>
          <p:nvPr userDrawn="1"/>
        </p:nvSpPr>
        <p:spPr>
          <a:xfrm>
            <a:off x="3489960" y="4317460"/>
            <a:ext cx="5212081" cy="523220"/>
          </a:xfrm>
          <a:prstGeom prst="rect">
            <a:avLst/>
          </a:prstGeom>
          <a:noFill/>
        </p:spPr>
        <p:txBody>
          <a:bodyPr wrap="square" rtlCol="0">
            <a:spAutoFit/>
          </a:bodyPr>
          <a:lstStyle/>
          <a:p>
            <a:pPr algn="ctr"/>
            <a:r>
              <a:rPr lang="en-US" sz="2800" dirty="0">
                <a:solidFill>
                  <a:schemeClr val="bg1"/>
                </a:solidFill>
                <a:latin typeface="Source Sans Pro Light" panose="020B0403030403020204" pitchFamily="34" charset="0"/>
                <a:ea typeface="Source Sans Pro Light" panose="020B0403030403020204" pitchFamily="34" charset="0"/>
              </a:rPr>
              <a:t>www.softdocs.com </a:t>
            </a:r>
          </a:p>
        </p:txBody>
      </p:sp>
      <p:pic>
        <p:nvPicPr>
          <p:cNvPr id="5" name="Picture 4">
            <a:extLst>
              <a:ext uri="{FF2B5EF4-FFF2-40B4-BE49-F238E27FC236}">
                <a16:creationId xmlns:a16="http://schemas.microsoft.com/office/drawing/2014/main" id="{D7E29533-738D-F94E-9313-7ABB469FBE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0879" y="2071813"/>
            <a:ext cx="4150242" cy="1553882"/>
          </a:xfrm>
          <a:prstGeom prst="rect">
            <a:avLst/>
          </a:prstGeom>
        </p:spPr>
      </p:pic>
    </p:spTree>
    <p:extLst>
      <p:ext uri="{BB962C8B-B14F-4D97-AF65-F5344CB8AC3E}">
        <p14:creationId xmlns:p14="http://schemas.microsoft.com/office/powerpoint/2010/main" val="3162426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04674" y="492863"/>
            <a:ext cx="10193137" cy="928575"/>
          </a:xfrm>
          <a:prstGeom prst="rect">
            <a:avLst/>
          </a:prstGeom>
        </p:spPr>
        <p:txBody>
          <a:bodyPr>
            <a:normAutofit/>
          </a:bodyPr>
          <a:lstStyle>
            <a:lvl1pPr>
              <a:defRPr baseline="0">
                <a:solidFill>
                  <a:schemeClr val="accent1"/>
                </a:solidFill>
              </a:defRPr>
            </a:lvl1pPr>
          </a:lstStyle>
          <a:p>
            <a:pPr algn="l"/>
            <a:r>
              <a:rPr lang="en-US" sz="4800" dirty="0">
                <a:latin typeface="Source Sans Pro Light"/>
                <a:cs typeface="Source Sans Pro Light"/>
              </a:rPr>
              <a:t>Headline align left</a:t>
            </a:r>
          </a:p>
        </p:txBody>
      </p:sp>
      <p:sp>
        <p:nvSpPr>
          <p:cNvPr id="11" name="Content Placeholder 2"/>
          <p:cNvSpPr>
            <a:spLocks noGrp="1"/>
          </p:cNvSpPr>
          <p:nvPr>
            <p:ph idx="1" hasCustomPrompt="1"/>
          </p:nvPr>
        </p:nvSpPr>
        <p:spPr>
          <a:xfrm>
            <a:off x="3107273" y="1541488"/>
            <a:ext cx="5977457" cy="4982703"/>
          </a:xfrm>
          <a:prstGeom prst="rect">
            <a:avLst/>
          </a:prstGeom>
        </p:spPr>
        <p:txBody>
          <a:bodyPr bIns="0">
            <a:noAutofit/>
          </a:bodyPr>
          <a:lstStyle>
            <a:lvl1pPr marL="365751" indent="-365751">
              <a:spcBef>
                <a:spcPts val="533"/>
              </a:spcBef>
              <a:spcAft>
                <a:spcPts val="533"/>
              </a:spcAft>
              <a:buClr>
                <a:schemeClr val="accent4"/>
              </a:buClr>
              <a:buFont typeface="Wingdings" charset="2"/>
              <a:buChar char="§"/>
              <a:defRPr baseline="0"/>
            </a:lvl1pPr>
          </a:lstStyle>
          <a:p>
            <a:pPr marL="274320" indent="-274320">
              <a:spcBef>
                <a:spcPts val="400"/>
              </a:spcBef>
              <a:spcAft>
                <a:spcPts val="400"/>
              </a:spcAft>
              <a:buClr>
                <a:schemeClr val="accent4"/>
              </a:buClr>
              <a:buFont typeface="Wingdings" charset="2"/>
              <a:buChar char="§"/>
            </a:pPr>
            <a:r>
              <a:rPr lang="en-US" sz="3200" dirty="0">
                <a:solidFill>
                  <a:srgbClr val="000000"/>
                </a:solidFill>
                <a:latin typeface="Source Sans Pro Light"/>
                <a:cs typeface="Source Sans Pro Light"/>
              </a:rPr>
              <a:t>Bullet level 1 – center text box</a:t>
            </a:r>
          </a:p>
          <a:p>
            <a:pPr marL="804632" lvl="2" indent="-365742">
              <a:spcBef>
                <a:spcPts val="0"/>
              </a:spcBef>
              <a:spcAft>
                <a:spcPts val="267"/>
              </a:spcAft>
              <a:buClr>
                <a:schemeClr val="accent4"/>
              </a:buClr>
              <a:buSzPct val="65000"/>
              <a:buFont typeface="Wingdings" charset="2"/>
              <a:buChar char=""/>
            </a:pPr>
            <a:r>
              <a:rPr lang="en-US" sz="2667" dirty="0">
                <a:solidFill>
                  <a:srgbClr val="000000"/>
                </a:solidFill>
                <a:latin typeface="Source Sans Pro Light"/>
                <a:cs typeface="Source Sans Pro Light"/>
              </a:rPr>
              <a:t>Bullet level 2</a:t>
            </a:r>
          </a:p>
          <a:p>
            <a:pPr marL="1048460" lvl="4" indent="-243829">
              <a:spcBef>
                <a:spcPts val="0"/>
              </a:spcBef>
              <a:spcAft>
                <a:spcPts val="267"/>
              </a:spcAft>
              <a:buClr>
                <a:schemeClr val="accent4"/>
              </a:buClr>
              <a:buSzPct val="65000"/>
              <a:buFont typeface="Lucida Grande"/>
              <a:buChar char="-"/>
            </a:pPr>
            <a:r>
              <a:rPr lang="en-US" sz="2400" dirty="0">
                <a:solidFill>
                  <a:srgbClr val="000000"/>
                </a:solidFill>
                <a:latin typeface="Source Sans Pro Light"/>
                <a:cs typeface="Source Sans Pro Light"/>
              </a:rPr>
              <a:t>Bullet level 3</a:t>
            </a:r>
          </a:p>
        </p:txBody>
      </p:sp>
    </p:spTree>
    <p:extLst>
      <p:ext uri="{BB962C8B-B14F-4D97-AF65-F5344CB8AC3E}">
        <p14:creationId xmlns:p14="http://schemas.microsoft.com/office/powerpoint/2010/main" val="28608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losing slide mas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71DD8E-A8B1-AD45-B876-BC3EFA4D637D}"/>
              </a:ext>
            </a:extLst>
          </p:cNvPr>
          <p:cNvSpPr txBox="1"/>
          <p:nvPr userDrawn="1"/>
        </p:nvSpPr>
        <p:spPr>
          <a:xfrm>
            <a:off x="3489960" y="4317460"/>
            <a:ext cx="5212081" cy="523220"/>
          </a:xfrm>
          <a:prstGeom prst="rect">
            <a:avLst/>
          </a:prstGeom>
          <a:noFill/>
        </p:spPr>
        <p:txBody>
          <a:bodyPr wrap="square" rtlCol="0">
            <a:spAutoFit/>
          </a:bodyPr>
          <a:lstStyle/>
          <a:p>
            <a:pPr algn="ctr"/>
            <a:r>
              <a:rPr lang="en-US" sz="2800" dirty="0">
                <a:solidFill>
                  <a:schemeClr val="bg1"/>
                </a:solidFill>
                <a:latin typeface="Source Sans Pro Light" panose="020B0403030403020204" pitchFamily="34" charset="0"/>
                <a:ea typeface="Source Sans Pro Light" panose="020B0403030403020204" pitchFamily="34" charset="0"/>
              </a:rPr>
              <a:t>www.softdocs.com </a:t>
            </a:r>
          </a:p>
        </p:txBody>
      </p:sp>
      <p:pic>
        <p:nvPicPr>
          <p:cNvPr id="5" name="Picture 4">
            <a:extLst>
              <a:ext uri="{FF2B5EF4-FFF2-40B4-BE49-F238E27FC236}">
                <a16:creationId xmlns:a16="http://schemas.microsoft.com/office/drawing/2014/main" id="{D7E29533-738D-F94E-9313-7ABB469FBE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20879" y="2071813"/>
            <a:ext cx="4150242" cy="1553882"/>
          </a:xfrm>
          <a:prstGeom prst="rect">
            <a:avLst/>
          </a:prstGeom>
        </p:spPr>
      </p:pic>
    </p:spTree>
    <p:extLst>
      <p:ext uri="{BB962C8B-B14F-4D97-AF65-F5344CB8AC3E}">
        <p14:creationId xmlns:p14="http://schemas.microsoft.com/office/powerpoint/2010/main" val="39758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260B0-E53C-6242-87FE-B08864833045}"/>
              </a:ext>
            </a:extLst>
          </p:cNvPr>
          <p:cNvPicPr>
            <a:picLocks noChangeAspect="1"/>
          </p:cNvPicPr>
          <p:nvPr userDrawn="1"/>
        </p:nvPicPr>
        <p:blipFill>
          <a:blip r:embed="rId2"/>
          <a:srcRect/>
          <a:stretch/>
        </p:blipFill>
        <p:spPr>
          <a:xfrm>
            <a:off x="1" y="1788"/>
            <a:ext cx="12191996" cy="6856212"/>
          </a:xfrm>
          <a:prstGeom prst="rect">
            <a:avLst/>
          </a:prstGeom>
        </p:spPr>
      </p:pic>
    </p:spTree>
    <p:extLst>
      <p:ext uri="{BB962C8B-B14F-4D97-AF65-F5344CB8AC3E}">
        <p14:creationId xmlns:p14="http://schemas.microsoft.com/office/powerpoint/2010/main" val="228563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9F269-0788-4BF1-AD37-C990779C5297}"/>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0509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58472-9A97-4BBE-BC4C-82750D5026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71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83AB-7387-4E6D-AECB-F3746CFE6BD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5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D1D5331-BA93-49C1-B2BE-6E3A55A8A2DD}"/>
              </a:ext>
            </a:extLst>
          </p:cNvPr>
          <p:cNvSpPr>
            <a:spLocks noGrp="1" noChangeAspect="1"/>
          </p:cNvSpPr>
          <p:nvPr>
            <p:ph type="title"/>
          </p:nvPr>
        </p:nvSpPr>
        <p:spPr>
          <a:xfrm>
            <a:off x="838200" y="2766218"/>
            <a:ext cx="10515600" cy="1325563"/>
          </a:xfrm>
          <a:prstGeom prst="rect">
            <a:avLst/>
          </a:prstGeom>
        </p:spPr>
        <p:txBody>
          <a:bodyPr vert="horz" lIns="91440" tIns="45720" rIns="91440" bIns="45720" rtlCol="0" anchor="ctr">
            <a:normAutofit/>
          </a:bodyPr>
          <a:lstStyle>
            <a:lvl1pPr>
              <a:defRPr sz="4800">
                <a:solidFill>
                  <a:schemeClr val="bg1"/>
                </a:solidFill>
                <a:latin typeface="Source Sans Pro Light" panose="020B0403030403020204" pitchFamily="34" charset="0"/>
                <a:ea typeface="Source Sans Pro Light" panose="020B0403030403020204" pitchFamily="34" charset="0"/>
              </a:defRPr>
            </a:lvl1pPr>
          </a:lstStyle>
          <a:p>
            <a:r>
              <a:rPr lang="en-US" dirty="0"/>
              <a:t>Click to edit Master title style</a:t>
            </a:r>
          </a:p>
        </p:txBody>
      </p:sp>
    </p:spTree>
    <p:extLst>
      <p:ext uri="{BB962C8B-B14F-4D97-AF65-F5344CB8AC3E}">
        <p14:creationId xmlns:p14="http://schemas.microsoft.com/office/powerpoint/2010/main" val="28036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DECB-F62A-4E95-8486-A7C268D94B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860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Slide - content and image">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D144BB2D-E3E3-334E-B55C-3F5647C1F8B2}"/>
              </a:ext>
            </a:extLst>
          </p:cNvPr>
          <p:cNvSpPr>
            <a:spLocks noGrp="1"/>
          </p:cNvSpPr>
          <p:nvPr>
            <p:ph type="body" sz="quarter" idx="12" hasCustomPrompt="1"/>
          </p:nvPr>
        </p:nvSpPr>
        <p:spPr>
          <a:xfrm>
            <a:off x="7086600" y="585216"/>
            <a:ext cx="4709160" cy="420624"/>
          </a:xfrm>
          <a:prstGeom prst="rect">
            <a:avLst/>
          </a:prstGeom>
        </p:spPr>
        <p:txBody>
          <a:bodyPr/>
          <a:lstStyle>
            <a:lvl1pPr marL="0" indent="0" algn="r">
              <a:buNone/>
              <a:defRPr sz="2000" b="0" i="0" spc="400" baseline="0">
                <a:solidFill>
                  <a:srgbClr val="BFBFBF"/>
                </a:solidFill>
                <a:latin typeface="Source Sans Pro Light" panose="020B0403030403020204" pitchFamily="34" charset="77"/>
              </a:defRPr>
            </a:lvl1pPr>
          </a:lstStyle>
          <a:p>
            <a:pPr lvl="0"/>
            <a:r>
              <a:rPr lang="en-US" err="1"/>
              <a:t>CONTENT+IMAGE</a:t>
            </a:r>
            <a:r>
              <a:rPr lang="en-US"/>
              <a:t> SLIDE</a:t>
            </a:r>
          </a:p>
        </p:txBody>
      </p:sp>
      <p:sp>
        <p:nvSpPr>
          <p:cNvPr id="12" name="Text Placeholder 11">
            <a:extLst>
              <a:ext uri="{FF2B5EF4-FFF2-40B4-BE49-F238E27FC236}">
                <a16:creationId xmlns:a16="http://schemas.microsoft.com/office/drawing/2014/main" id="{BA749682-33CA-C444-8663-92E60FB849E9}"/>
              </a:ext>
            </a:extLst>
          </p:cNvPr>
          <p:cNvSpPr>
            <a:spLocks noGrp="1"/>
          </p:cNvSpPr>
          <p:nvPr>
            <p:ph type="body" sz="quarter" idx="13" hasCustomPrompt="1"/>
          </p:nvPr>
        </p:nvSpPr>
        <p:spPr>
          <a:xfrm>
            <a:off x="797951" y="1484385"/>
            <a:ext cx="4976837" cy="4367775"/>
          </a:xfrm>
          <a:prstGeom prst="rect">
            <a:avLst/>
          </a:prstGeom>
        </p:spPr>
        <p:txBody>
          <a:bodyPr/>
          <a:lstStyle>
            <a:lvl1pPr marL="0" indent="0" algn="l">
              <a:spcBef>
                <a:spcPts val="0"/>
              </a:spcBef>
              <a:spcAft>
                <a:spcPts val="1700"/>
              </a:spcAft>
              <a:buNone/>
              <a:defRPr sz="3200" b="0" i="0">
                <a:solidFill>
                  <a:srgbClr val="5B595E"/>
                </a:solidFill>
                <a:latin typeface="Source Sans Pro Light" panose="020B0403030403020204" pitchFamily="34" charset="77"/>
              </a:defRPr>
            </a:lvl1pPr>
          </a:lstStyle>
          <a:p>
            <a:pPr lvl="0"/>
            <a:r>
              <a:rPr lang="en-US"/>
              <a:t>Click to edit content copy. Click to edit content copy. Click to edit content copy.</a:t>
            </a:r>
          </a:p>
          <a:p>
            <a:pPr lvl="0"/>
            <a:r>
              <a:rPr lang="en-US"/>
              <a:t>Click to edit content copy.</a:t>
            </a:r>
          </a:p>
          <a:p>
            <a:pPr lvl="0"/>
            <a:r>
              <a:rPr lang="en-US"/>
              <a:t>Click to edit content copy. Click to edit content copy. Click to edit content copy. Click to edit content copy. </a:t>
            </a:r>
          </a:p>
        </p:txBody>
      </p:sp>
      <p:sp>
        <p:nvSpPr>
          <p:cNvPr id="4" name="Picture Placeholder 3">
            <a:extLst>
              <a:ext uri="{FF2B5EF4-FFF2-40B4-BE49-F238E27FC236}">
                <a16:creationId xmlns:a16="http://schemas.microsoft.com/office/drawing/2014/main" id="{8852490D-3B0D-0344-8543-6839B219DE7C}"/>
              </a:ext>
            </a:extLst>
          </p:cNvPr>
          <p:cNvSpPr>
            <a:spLocks noGrp="1"/>
          </p:cNvSpPr>
          <p:nvPr>
            <p:ph type="pic" sz="quarter" idx="14"/>
          </p:nvPr>
        </p:nvSpPr>
        <p:spPr>
          <a:xfrm>
            <a:off x="6640513" y="2546350"/>
            <a:ext cx="5154612" cy="3305175"/>
          </a:xfrm>
          <a:prstGeom prst="rect">
            <a:avLst/>
          </a:prstGeom>
        </p:spPr>
        <p:txBody>
          <a:bodyPr/>
          <a:lstStyle>
            <a:lvl1pPr marL="0" indent="0">
              <a:buNone/>
              <a:defRPr>
                <a:noFill/>
              </a:defRPr>
            </a:lvl1pPr>
          </a:lstStyle>
          <a:p>
            <a:r>
              <a:rPr lang="en-US" dirty="0"/>
              <a:t>Click icon to add picture</a:t>
            </a:r>
          </a:p>
        </p:txBody>
      </p:sp>
    </p:spTree>
    <p:extLst>
      <p:ext uri="{BB962C8B-B14F-4D97-AF65-F5344CB8AC3E}">
        <p14:creationId xmlns:p14="http://schemas.microsoft.com/office/powerpoint/2010/main" val="175967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EE66-B417-4163-92A6-19CB65FB3A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544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E04F-CA68-463C-B7DF-0273DFA36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98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083-E71F-4FE0-BC01-4D3E3067E4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037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FD4A-191D-4AB2-A5CB-2D128C48A0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735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D2C3-7B22-46CF-B5C6-257AEC1359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586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0E9D-7C76-48CF-BED5-0D25AED2D7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021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86FF-74B1-486F-B9CB-C3464C9CFD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031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47CF-58AD-4387-955D-9B8D4639C74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06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F19F-2E74-42C4-868C-451ADBDEC8C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48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FEB0-9BB2-4AAB-994A-F685FED72B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499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F530-7F91-E243-9AAB-EE8176780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5C9121-64E4-A042-ABB7-12DA42D95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8ED6A-35D2-B743-8848-000443D24004}"/>
              </a:ext>
            </a:extLst>
          </p:cNvPr>
          <p:cNvSpPr>
            <a:spLocks noGrp="1"/>
          </p:cNvSpPr>
          <p:nvPr>
            <p:ph type="dt" sz="half" idx="10"/>
          </p:nvPr>
        </p:nvSpPr>
        <p:spPr/>
        <p:txBody>
          <a:bodyPr/>
          <a:lstStyle/>
          <a:p>
            <a:fld id="{4E0694C5-A39C-DF42-9D20-912CB8EB220C}" type="datetimeFigureOut">
              <a:rPr lang="en-US" smtClean="0"/>
              <a:t>10/17/2022</a:t>
            </a:fld>
            <a:endParaRPr lang="en-US" dirty="0"/>
          </a:p>
        </p:txBody>
      </p:sp>
      <p:sp>
        <p:nvSpPr>
          <p:cNvPr id="5" name="Footer Placeholder 4">
            <a:extLst>
              <a:ext uri="{FF2B5EF4-FFF2-40B4-BE49-F238E27FC236}">
                <a16:creationId xmlns:a16="http://schemas.microsoft.com/office/drawing/2014/main" id="{C298F2FF-D6B3-C848-B2E4-D37174CFCF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746D61-EA16-DD4D-94F5-37DC8354CC59}"/>
              </a:ext>
            </a:extLst>
          </p:cNvPr>
          <p:cNvSpPr>
            <a:spLocks noGrp="1"/>
          </p:cNvSpPr>
          <p:nvPr>
            <p:ph type="sldNum" sz="quarter" idx="12"/>
          </p:nvPr>
        </p:nvSpPr>
        <p:spPr/>
        <p:txBody>
          <a:bodyPr/>
          <a:lstStyle/>
          <a:p>
            <a:fld id="{7A7D9107-08DE-5540-809D-AB3826C6EBF8}" type="slidenum">
              <a:rPr lang="en-US" smtClean="0"/>
              <a:t>‹#›</a:t>
            </a:fld>
            <a:endParaRPr lang="en-US" dirty="0"/>
          </a:p>
        </p:txBody>
      </p:sp>
    </p:spTree>
    <p:extLst>
      <p:ext uri="{BB962C8B-B14F-4D97-AF65-F5344CB8AC3E}">
        <p14:creationId xmlns:p14="http://schemas.microsoft.com/office/powerpoint/2010/main" val="151032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C98E-9B53-4832-88C2-195A46A082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237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EFBAD-350F-4761-B6EC-F2FB063911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409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568E-64F9-44B4-919E-65F3BA29375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37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31407-6A58-4237-9699-2673B9306C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0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E034-3DF9-4358-BA20-78262C690C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787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FC2A-BFCC-435E-ADCF-5158DF78A9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498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AB07-A8D9-4211-B295-EE4E6DA137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64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D38D-952C-404C-A517-06EA593618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463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2B06-B112-4F98-9DCB-4187E8CBE0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29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D1FB-7CC0-4F1B-86CE-5BBF8F74E4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70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62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2 columns">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76E0AD7-A80D-BB40-B215-E4E3419A2913}"/>
              </a:ext>
            </a:extLst>
          </p:cNvPr>
          <p:cNvSpPr>
            <a:spLocks noGrp="1"/>
          </p:cNvSpPr>
          <p:nvPr>
            <p:ph type="ctrTitle"/>
          </p:nvPr>
        </p:nvSpPr>
        <p:spPr>
          <a:xfrm>
            <a:off x="838199" y="685800"/>
            <a:ext cx="3200400" cy="5486399"/>
          </a:xfrm>
        </p:spPr>
        <p:txBody>
          <a:bodyPr anchor="ctr">
            <a:normAutofit/>
          </a:bodyPr>
          <a:lstStyle>
            <a:lvl1pPr algn="r">
              <a:defRPr sz="3600">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2131275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15:clr>
            <a:srgbClr val="FBAE40"/>
          </p15:clr>
        </p15:guide>
        <p15:guide id="6" pos="2544">
          <p15:clr>
            <a:srgbClr val="FBAE40"/>
          </p15:clr>
        </p15:guide>
        <p15:guide id="7" pos="2832">
          <p15:clr>
            <a:srgbClr val="FBAE40"/>
          </p15:clr>
        </p15:guide>
        <p15:guide id="8" pos="4968">
          <p15:clr>
            <a:srgbClr val="FBAE40"/>
          </p15:clr>
        </p15:guide>
        <p15:guide id="9" pos="5280">
          <p15:clr>
            <a:srgbClr val="FBAE40"/>
          </p15:clr>
        </p15:guide>
        <p15:guide id="10" pos="3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E5FA36F-4631-E041-8E8A-978BFB6B6EB0}"/>
              </a:ext>
            </a:extLst>
          </p:cNvPr>
          <p:cNvSpPr>
            <a:spLocks noGrp="1"/>
          </p:cNvSpPr>
          <p:nvPr>
            <p:ph idx="13"/>
          </p:nvPr>
        </p:nvSpPr>
        <p:spPr>
          <a:xfrm>
            <a:off x="838200" y="1638980"/>
            <a:ext cx="11150600" cy="4525963"/>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
                <a:srgbClr val="3BB5C7"/>
              </a:buClr>
              <a:buSzPct val="80000"/>
              <a:buFont typeface="Century Gothic" panose="020B0502020202020204" pitchFamily="34" charset="0"/>
              <a:buChar char="►"/>
              <a:tabLst/>
              <a:defRPr sz="2400" b="0">
                <a:solidFill>
                  <a:schemeClr val="tx1">
                    <a:lumMod val="50000"/>
                    <a:lumOff val="50000"/>
                  </a:schemeClr>
                </a:solidFill>
              </a:defRPr>
            </a:lvl1pPr>
            <a:lvl2pPr>
              <a:buClr>
                <a:srgbClr val="60CEDD"/>
              </a:buClr>
              <a:buFont typeface="Arial" pitchFamily="34" charset="0"/>
              <a:buChar char="•"/>
              <a:defRPr sz="2200" b="0">
                <a:solidFill>
                  <a:schemeClr val="tx1">
                    <a:lumMod val="50000"/>
                    <a:lumOff val="50000"/>
                  </a:schemeClr>
                </a:solidFill>
              </a:defRPr>
            </a:lvl2pPr>
            <a:lvl3pPr>
              <a:buClr>
                <a:srgbClr val="BBF0C8"/>
              </a:buClr>
              <a:buFont typeface="Wingdings" pitchFamily="2" charset="2"/>
              <a:buChar char="§"/>
              <a:defRPr sz="1800" b="0">
                <a:solidFill>
                  <a:schemeClr val="tx1">
                    <a:lumMod val="50000"/>
                    <a:lumOff val="50000"/>
                  </a:schemeClr>
                </a:solidFill>
              </a:defRPr>
            </a:lvl3pPr>
            <a:lvl4pPr>
              <a:buClr>
                <a:srgbClr val="3BB5C7"/>
              </a:buClr>
              <a:buFont typeface="Wingdings" pitchFamily="2" charset="2"/>
              <a:buChar char="ü"/>
              <a:defRPr sz="1800" b="0">
                <a:solidFill>
                  <a:schemeClr val="tx1">
                    <a:lumMod val="50000"/>
                    <a:lumOff val="50000"/>
                  </a:schemeClr>
                </a:solidFill>
              </a:defRPr>
            </a:lvl4pPr>
            <a:lvl5pPr>
              <a:buClr>
                <a:srgbClr val="60CEDD"/>
              </a:buClr>
              <a:buFont typeface="Courier New" pitchFamily="49" charset="0"/>
              <a:buChar char="o"/>
              <a:defRPr sz="1800" b="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414C192E-4039-6E4C-8DA4-1D4C33FE9717}"/>
              </a:ext>
            </a:extLst>
          </p:cNvPr>
          <p:cNvSpPr>
            <a:spLocks noGrp="1"/>
          </p:cNvSpPr>
          <p:nvPr>
            <p:ph type="ctrTitle"/>
          </p:nvPr>
        </p:nvSpPr>
        <p:spPr>
          <a:xfrm>
            <a:off x="838200" y="822279"/>
            <a:ext cx="11150600" cy="609600"/>
          </a:xfrm>
        </p:spPr>
        <p:txBody>
          <a:bodyPr lIns="0" tIns="0" rIns="0" bIns="0" anchor="ctr">
            <a:normAutofit/>
          </a:bodyPr>
          <a:lstStyle>
            <a:lvl1pPr algn="l">
              <a:defRPr sz="3200">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4166467009"/>
      </p:ext>
    </p:extLst>
  </p:cSld>
  <p:clrMapOvr>
    <a:masterClrMapping/>
  </p:clrMapOvr>
  <p:extLst>
    <p:ext uri="{DCECCB84-F9BA-43D5-87BE-67443E8EF086}">
      <p15:sldGuideLst xmlns:p15="http://schemas.microsoft.com/office/powerpoint/2012/main">
        <p15:guide id="3">
          <p15:clr>
            <a:srgbClr val="FBAE40"/>
          </p15:clr>
        </p15:guide>
        <p15:guide id="4" pos="7680">
          <p15:clr>
            <a:srgbClr val="FBAE40"/>
          </p15:clr>
        </p15:guide>
        <p15:guide id="5" orient="horz">
          <p15:clr>
            <a:srgbClr val="FBAE40"/>
          </p15:clr>
        </p15:guide>
        <p15:guide id="6" pos="2544">
          <p15:clr>
            <a:srgbClr val="FBAE40"/>
          </p15:clr>
        </p15:guide>
        <p15:guide id="7" pos="2832">
          <p15:clr>
            <a:srgbClr val="FBAE40"/>
          </p15:clr>
        </p15:guide>
        <p15:guide id="10" pos="3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0.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1.jp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heme" Target="../theme/theme6.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C214625-8BE8-CDAF-14F9-4978B51A99B2}"/>
              </a:ext>
            </a:extLst>
          </p:cNvPr>
          <p:cNvPicPr>
            <a:picLocks noChangeAspect="1"/>
          </p:cNvPicPr>
          <p:nvPr userDrawn="1"/>
        </p:nvPicPr>
        <p:blipFill>
          <a:blip r:embed="rId23"/>
          <a:stretch>
            <a:fillRect/>
          </a:stretch>
        </p:blipFill>
        <p:spPr>
          <a:xfrm>
            <a:off x="9584477" y="5190563"/>
            <a:ext cx="2607523" cy="1491503"/>
          </a:xfrm>
          <a:prstGeom prst="rect">
            <a:avLst/>
          </a:prstGeom>
        </p:spPr>
      </p:pic>
    </p:spTree>
    <p:extLst>
      <p:ext uri="{BB962C8B-B14F-4D97-AF65-F5344CB8AC3E}">
        <p14:creationId xmlns:p14="http://schemas.microsoft.com/office/powerpoint/2010/main" val="89559008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2" r:id="rId6"/>
    <p:sldLayoutId id="2147483673" r:id="rId7"/>
    <p:sldLayoutId id="2147483674" r:id="rId8"/>
    <p:sldLayoutId id="2147483675" r:id="rId9"/>
    <p:sldLayoutId id="2147483676" r:id="rId10"/>
    <p:sldLayoutId id="2147483677" r:id="rId11"/>
    <p:sldLayoutId id="2147483678"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FCC29-F7D4-A548-A7C3-E0CE20BCB860}"/>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4403118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4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60B21-845D-4798-8002-D17BEB610547}" type="datetimeFigureOut">
              <a:rPr lang="en-US" smtClean="0"/>
              <a:t>10/17/2022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9620C-5AA6-4D02-B3B3-687231ACE6A4}" type="slidenum">
              <a:rPr lang="en-US" smtClean="0"/>
              <a:t>‹#›</a:t>
            </a:fld>
            <a:endParaRPr lang="en-US" dirty="0"/>
          </a:p>
        </p:txBody>
      </p:sp>
      <p:pic>
        <p:nvPicPr>
          <p:cNvPr id="7" name="Picture 6" descr="Icon&#10;&#10;Description automatically generated">
            <a:extLst>
              <a:ext uri="{FF2B5EF4-FFF2-40B4-BE49-F238E27FC236}">
                <a16:creationId xmlns:a16="http://schemas.microsoft.com/office/drawing/2014/main" id="{FC214625-8BE8-CDAF-14F9-4978B51A99B2}"/>
              </a:ext>
            </a:extLst>
          </p:cNvPr>
          <p:cNvPicPr>
            <a:picLocks noChangeAspect="1"/>
          </p:cNvPicPr>
          <p:nvPr userDrawn="1"/>
        </p:nvPicPr>
        <p:blipFill>
          <a:blip r:embed="rId14"/>
          <a:stretch>
            <a:fillRect/>
          </a:stretch>
        </p:blipFill>
        <p:spPr>
          <a:xfrm>
            <a:off x="9584477" y="5190563"/>
            <a:ext cx="2607523" cy="1491503"/>
          </a:xfrm>
          <a:prstGeom prst="rect">
            <a:avLst/>
          </a:prstGeom>
        </p:spPr>
      </p:pic>
    </p:spTree>
    <p:extLst>
      <p:ext uri="{BB962C8B-B14F-4D97-AF65-F5344CB8AC3E}">
        <p14:creationId xmlns:p14="http://schemas.microsoft.com/office/powerpoint/2010/main" val="1278619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54471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5846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C49890-8A5D-46D3-B01D-DFDB8931E0C6}"/>
              </a:ext>
            </a:extLst>
          </p:cNvPr>
          <p:cNvSpPr>
            <a:spLocks noGrp="1"/>
          </p:cNvSpPr>
          <p:nvPr>
            <p:ph type="title"/>
          </p:nvPr>
        </p:nvSpPr>
        <p:spPr>
          <a:xfrm>
            <a:off x="838200" y="2991694"/>
            <a:ext cx="10515600" cy="646331"/>
          </a:xfrm>
          <a:prstGeom prst="rect">
            <a:avLst/>
          </a:prstGeom>
        </p:spPr>
        <p:txBody>
          <a:bodyPr vert="horz" lIns="91440" tIns="45720" rIns="91440" bIns="45720" rtlCol="0" anchor="ctr">
            <a:spAutoFit/>
          </a:bodyPr>
          <a:lstStyle/>
          <a:p>
            <a:r>
              <a:rPr lang="en-US" dirty="0"/>
              <a:t>Click to edit Master title style</a:t>
            </a:r>
          </a:p>
        </p:txBody>
      </p:sp>
    </p:spTree>
    <p:extLst>
      <p:ext uri="{BB962C8B-B14F-4D97-AF65-F5344CB8AC3E}">
        <p14:creationId xmlns:p14="http://schemas.microsoft.com/office/powerpoint/2010/main" val="15966377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defTabSz="914400" rtl="0" eaLnBrk="1" latinLnBrk="0" hangingPunct="1">
        <a:lnSpc>
          <a:spcPct val="90000"/>
        </a:lnSpc>
        <a:spcBef>
          <a:spcPct val="0"/>
        </a:spcBef>
        <a:buNone/>
        <a:defRPr sz="4000" kern="1200">
          <a:solidFill>
            <a:schemeClr val="bg1"/>
          </a:solidFill>
          <a:latin typeface="Source Sans Pro Light" panose="020B0403030403020204" pitchFamily="34" charset="0"/>
          <a:ea typeface="Source Sans Pro Light" panose="020B04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3.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5" Type="http://schemas.openxmlformats.org/officeDocument/2006/relationships/image" Target="../media/image60.JP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5" Type="http://schemas.openxmlformats.org/officeDocument/2006/relationships/image" Target="../media/image61.JP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5" Type="http://schemas.openxmlformats.org/officeDocument/2006/relationships/image" Target="../media/image62.JP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5" Type="http://schemas.openxmlformats.org/officeDocument/2006/relationships/image" Target="../media/image44.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56;p13">
            <a:extLst>
              <a:ext uri="{FF2B5EF4-FFF2-40B4-BE49-F238E27FC236}">
                <a16:creationId xmlns:a16="http://schemas.microsoft.com/office/drawing/2014/main" id="{A0B2D1EE-B91D-F520-C04C-33F0B6D5044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26103" y="1238020"/>
            <a:ext cx="10139085" cy="5407508"/>
          </a:xfrm>
          <a:prstGeom prst="rect">
            <a:avLst/>
          </a:prstGeom>
          <a:noFill/>
          <a:ln>
            <a:noFill/>
          </a:ln>
        </p:spPr>
      </p:pic>
      <p:sp>
        <p:nvSpPr>
          <p:cNvPr id="5" name="Subtitle 2">
            <a:extLst>
              <a:ext uri="{FF2B5EF4-FFF2-40B4-BE49-F238E27FC236}">
                <a16:creationId xmlns:a16="http://schemas.microsoft.com/office/drawing/2014/main" id="{C9B7A2BF-6860-337E-007D-05DAA6134C3C}"/>
              </a:ext>
            </a:extLst>
          </p:cNvPr>
          <p:cNvSpPr txBox="1">
            <a:spLocks/>
          </p:cNvSpPr>
          <p:nvPr/>
        </p:nvSpPr>
        <p:spPr>
          <a:xfrm>
            <a:off x="710750" y="5908892"/>
            <a:ext cx="10770499" cy="629474"/>
          </a:xfrm>
        </p:spPr>
        <p:txBody>
          <a:bodyPr lIns="91440" tIns="45720" rIns="91440" bIns="45720" anchor="t"/>
          <a:lstStyle>
            <a:lvl1pPr marL="457167" indent="-457167" algn="l" defTabSz="609555" rtl="0" eaLnBrk="1" latinLnBrk="0" hangingPunct="1">
              <a:spcBef>
                <a:spcPct val="20000"/>
              </a:spcBef>
              <a:buFont typeface="Arial"/>
              <a:buChar char="•"/>
              <a:defRPr sz="4267" kern="1200">
                <a:solidFill>
                  <a:schemeClr val="tx1"/>
                </a:solidFill>
                <a:latin typeface="+mn-lt"/>
                <a:ea typeface="+mn-ea"/>
                <a:cs typeface="+mn-cs"/>
              </a:defRPr>
            </a:lvl1pPr>
            <a:lvl2pPr marL="990526" indent="-380972"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sz="3200" dirty="0">
                <a:solidFill>
                  <a:schemeClr val="bg1"/>
                </a:solidFill>
                <a:ea typeface="Calibri" panose="020F0502020204030204" pitchFamily="34" charset="0"/>
                <a:cs typeface="Calibri"/>
              </a:rPr>
              <a:t>Document Management &amp; Campuswide Process Automation</a:t>
            </a:r>
            <a:endParaRPr lang="en-US" sz="4000" dirty="0">
              <a:solidFill>
                <a:schemeClr val="bg1"/>
              </a:solidFill>
              <a:cs typeface="Calibri"/>
            </a:endParaRPr>
          </a:p>
        </p:txBody>
      </p:sp>
    </p:spTree>
    <p:extLst>
      <p:ext uri="{BB962C8B-B14F-4D97-AF65-F5344CB8AC3E}">
        <p14:creationId xmlns:p14="http://schemas.microsoft.com/office/powerpoint/2010/main" val="394768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2055-9D2D-40BF-8228-4BA0DA4D2081}"/>
              </a:ext>
            </a:extLst>
          </p:cNvPr>
          <p:cNvSpPr>
            <a:spLocks noGrp="1"/>
          </p:cNvSpPr>
          <p:nvPr>
            <p:ph type="title"/>
          </p:nvPr>
        </p:nvSpPr>
        <p:spPr>
          <a:xfrm>
            <a:off x="609602" y="2554515"/>
            <a:ext cx="11074400" cy="5406571"/>
          </a:xfrm>
        </p:spPr>
        <p:txBody>
          <a:bodyPr>
            <a:noAutofit/>
          </a:bodyPr>
          <a:lstStyle/>
          <a:p>
            <a:pPr algn="ctr">
              <a:lnSpc>
                <a:spcPct val="100000"/>
              </a:lnSpc>
            </a:pP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Cloud-based and mobile-accessible technology solutions like Softdocs’ Etrieve Platform can help address these challenges – securely!</a:t>
            </a: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Through its partnership with Softdocs, Wood County Schools is working to resolve these challenges and progressing!</a:t>
            </a: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 </a:t>
            </a: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2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Rectangle 8"/>
          <p:cNvSpPr/>
          <p:nvPr/>
        </p:nvSpPr>
        <p:spPr>
          <a:xfrm>
            <a:off x="237155" y="374148"/>
            <a:ext cx="7400838" cy="769441"/>
          </a:xfrm>
          <a:prstGeom prst="rect">
            <a:avLst/>
          </a:prstGeom>
        </p:spPr>
        <p:txBody>
          <a:bodyPr wrap="square">
            <a:spAutoFit/>
          </a:bodyPr>
          <a:lstStyle/>
          <a:p>
            <a:r>
              <a:rPr lang="en-US" sz="4400" b="1" dirty="0">
                <a:solidFill>
                  <a:srgbClr val="641F69"/>
                </a:solidFill>
                <a:latin typeface="Arial" panose="020B0604020202020204" pitchFamily="34" charset="0"/>
                <a:cs typeface="Arial" panose="020B0604020202020204" pitchFamily="34" charset="0"/>
              </a:rPr>
              <a:t>Softdocs’ Solution</a:t>
            </a:r>
            <a:endParaRPr lang="en-US" sz="4000" dirty="0"/>
          </a:p>
        </p:txBody>
      </p:sp>
      <p:pic>
        <p:nvPicPr>
          <p:cNvPr id="8" name="Picture 7">
            <a:extLst>
              <a:ext uri="{FF2B5EF4-FFF2-40B4-BE49-F238E27FC236}">
                <a16:creationId xmlns:a16="http://schemas.microsoft.com/office/drawing/2014/main" id="{555B29E8-7206-4F12-B0BB-C4626DEBA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146" y="1890756"/>
            <a:ext cx="1216173" cy="2882944"/>
          </a:xfrm>
          <a:prstGeom prst="rect">
            <a:avLst/>
          </a:prstGeom>
        </p:spPr>
      </p:pic>
      <p:pic>
        <p:nvPicPr>
          <p:cNvPr id="10" name="Picture 9">
            <a:extLst>
              <a:ext uri="{FF2B5EF4-FFF2-40B4-BE49-F238E27FC236}">
                <a16:creationId xmlns:a16="http://schemas.microsoft.com/office/drawing/2014/main" id="{BCE212B0-990F-4F91-AD6F-06AF65765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2363" y="1487600"/>
            <a:ext cx="389833" cy="698072"/>
          </a:xfrm>
          <a:prstGeom prst="rect">
            <a:avLst/>
          </a:prstGeom>
        </p:spPr>
      </p:pic>
      <p:pic>
        <p:nvPicPr>
          <p:cNvPr id="11" name="Picture 10">
            <a:extLst>
              <a:ext uri="{FF2B5EF4-FFF2-40B4-BE49-F238E27FC236}">
                <a16:creationId xmlns:a16="http://schemas.microsoft.com/office/drawing/2014/main" id="{BF16AE97-92E2-42D4-9EF2-F5C141155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2823" y="2581602"/>
            <a:ext cx="898060" cy="1219808"/>
          </a:xfrm>
          <a:prstGeom prst="rect">
            <a:avLst/>
          </a:prstGeom>
        </p:spPr>
      </p:pic>
      <p:pic>
        <p:nvPicPr>
          <p:cNvPr id="12" name="Picture 11">
            <a:extLst>
              <a:ext uri="{FF2B5EF4-FFF2-40B4-BE49-F238E27FC236}">
                <a16:creationId xmlns:a16="http://schemas.microsoft.com/office/drawing/2014/main" id="{8E8F3874-ADC6-4C7D-AB08-C171FAE6ED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5742" y="1984824"/>
            <a:ext cx="1264503" cy="2706034"/>
          </a:xfrm>
          <a:prstGeom prst="rect">
            <a:avLst/>
          </a:prstGeom>
        </p:spPr>
      </p:pic>
      <p:pic>
        <p:nvPicPr>
          <p:cNvPr id="13" name="Picture 12">
            <a:extLst>
              <a:ext uri="{FF2B5EF4-FFF2-40B4-BE49-F238E27FC236}">
                <a16:creationId xmlns:a16="http://schemas.microsoft.com/office/drawing/2014/main" id="{FF7A1B9E-7F94-4ED7-ADB4-A647A64503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6726" y="4272279"/>
            <a:ext cx="903368" cy="781127"/>
          </a:xfrm>
          <a:prstGeom prst="rect">
            <a:avLst/>
          </a:prstGeom>
        </p:spPr>
      </p:pic>
      <p:pic>
        <p:nvPicPr>
          <p:cNvPr id="14" name="Picture 13">
            <a:extLst>
              <a:ext uri="{FF2B5EF4-FFF2-40B4-BE49-F238E27FC236}">
                <a16:creationId xmlns:a16="http://schemas.microsoft.com/office/drawing/2014/main" id="{478C6090-1858-45F8-B106-D02190186699}"/>
              </a:ext>
            </a:extLst>
          </p:cNvPr>
          <p:cNvPicPr>
            <a:picLocks noChangeAspect="1"/>
          </p:cNvPicPr>
          <p:nvPr/>
        </p:nvPicPr>
        <p:blipFill rotWithShape="1">
          <a:blip r:embed="rId9">
            <a:extLst>
              <a:ext uri="{28A0092B-C50C-407E-A947-70E740481C1C}">
                <a14:useLocalDpi xmlns:a14="http://schemas.microsoft.com/office/drawing/2010/main" val="0"/>
              </a:ext>
            </a:extLst>
          </a:blip>
          <a:srcRect b="-17142"/>
          <a:stretch/>
        </p:blipFill>
        <p:spPr>
          <a:xfrm>
            <a:off x="8665314" y="4313237"/>
            <a:ext cx="2726024" cy="465254"/>
          </a:xfrm>
          <a:prstGeom prst="rect">
            <a:avLst/>
          </a:prstGeom>
        </p:spPr>
      </p:pic>
      <p:pic>
        <p:nvPicPr>
          <p:cNvPr id="15" name="Picture 2" descr="A picture containing text, indoor, screenshot&#10;&#10;Description automatically generated">
            <a:extLst>
              <a:ext uri="{FF2B5EF4-FFF2-40B4-BE49-F238E27FC236}">
                <a16:creationId xmlns:a16="http://schemas.microsoft.com/office/drawing/2014/main" id="{BE2E5FC8-100F-4796-9987-F321AEE68E81}"/>
              </a:ext>
            </a:extLst>
          </p:cNvPr>
          <p:cNvPicPr>
            <a:picLocks noChangeAspect="1"/>
          </p:cNvPicPr>
          <p:nvPr/>
        </p:nvPicPr>
        <p:blipFill rotWithShape="1">
          <a:blip r:embed="rId10"/>
          <a:srcRect l="10329" t="3483" r="10695" b="-498"/>
          <a:stretch/>
        </p:blipFill>
        <p:spPr>
          <a:xfrm>
            <a:off x="542038" y="2349995"/>
            <a:ext cx="2920153" cy="1897499"/>
          </a:xfrm>
          <a:prstGeom prst="rect">
            <a:avLst/>
          </a:prstGeom>
        </p:spPr>
      </p:pic>
      <p:pic>
        <p:nvPicPr>
          <p:cNvPr id="16" name="Picture 3" descr="A picture containing text, monitor, computer, electronics&#10;&#10;Description automatically generated">
            <a:extLst>
              <a:ext uri="{FF2B5EF4-FFF2-40B4-BE49-F238E27FC236}">
                <a16:creationId xmlns:a16="http://schemas.microsoft.com/office/drawing/2014/main" id="{E4A930AB-B77B-4286-8AE8-7130DAC13594}"/>
              </a:ext>
            </a:extLst>
          </p:cNvPr>
          <p:cNvPicPr>
            <a:picLocks noChangeAspect="1"/>
          </p:cNvPicPr>
          <p:nvPr/>
        </p:nvPicPr>
        <p:blipFill rotWithShape="1">
          <a:blip r:embed="rId11"/>
          <a:srcRect l="6684" r="7487" b="22068"/>
          <a:stretch/>
        </p:blipFill>
        <p:spPr>
          <a:xfrm>
            <a:off x="9024796" y="2038321"/>
            <a:ext cx="2122175" cy="2121502"/>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942F56F2-58CB-46E9-8CB6-19E157161D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3713" y="5432464"/>
            <a:ext cx="1797077" cy="429923"/>
          </a:xfrm>
          <a:prstGeom prst="rect">
            <a:avLst/>
          </a:prstGeom>
        </p:spPr>
      </p:pic>
      <p:pic>
        <p:nvPicPr>
          <p:cNvPr id="18" name="Picture 17">
            <a:extLst>
              <a:ext uri="{FF2B5EF4-FFF2-40B4-BE49-F238E27FC236}">
                <a16:creationId xmlns:a16="http://schemas.microsoft.com/office/drawing/2014/main" id="{E684F5DA-A8C8-45AA-AC31-636EE0978922}"/>
              </a:ext>
            </a:extLst>
          </p:cNvPr>
          <p:cNvPicPr>
            <a:picLocks noChangeAspect="1"/>
          </p:cNvPicPr>
          <p:nvPr/>
        </p:nvPicPr>
        <p:blipFill rotWithShape="1">
          <a:blip r:embed="rId13">
            <a:extLst>
              <a:ext uri="{28A0092B-C50C-407E-A947-70E740481C1C}">
                <a14:useLocalDpi xmlns:a14="http://schemas.microsoft.com/office/drawing/2010/main" val="0"/>
              </a:ext>
            </a:extLst>
          </a:blip>
          <a:srcRect r="-3371" b="-2567"/>
          <a:stretch/>
        </p:blipFill>
        <p:spPr>
          <a:xfrm>
            <a:off x="1076372" y="4256767"/>
            <a:ext cx="1988861" cy="434090"/>
          </a:xfrm>
          <a:prstGeom prst="rect">
            <a:avLst/>
          </a:prstGeom>
        </p:spPr>
      </p:pic>
      <p:pic>
        <p:nvPicPr>
          <p:cNvPr id="2" name="Picture 1" descr="Logo&#10;&#10;Description automatically generated">
            <a:extLst>
              <a:ext uri="{FF2B5EF4-FFF2-40B4-BE49-F238E27FC236}">
                <a16:creationId xmlns:a16="http://schemas.microsoft.com/office/drawing/2014/main" id="{83D21B85-AC5C-7198-AA93-A9D72E51FFD3}"/>
              </a:ext>
            </a:extLst>
          </p:cNvPr>
          <p:cNvPicPr>
            <a:picLocks noChangeAspect="1"/>
          </p:cNvPicPr>
          <p:nvPr/>
        </p:nvPicPr>
        <p:blipFill>
          <a:blip r:embed="rId14"/>
          <a:stretch>
            <a:fillRect/>
          </a:stretch>
        </p:blipFill>
        <p:spPr>
          <a:xfrm>
            <a:off x="370402" y="5258149"/>
            <a:ext cx="1356692" cy="1356692"/>
          </a:xfrm>
          <a:prstGeom prst="rect">
            <a:avLst/>
          </a:prstGeom>
        </p:spPr>
      </p:pic>
    </p:spTree>
    <p:extLst>
      <p:ext uri="{BB962C8B-B14F-4D97-AF65-F5344CB8AC3E}">
        <p14:creationId xmlns:p14="http://schemas.microsoft.com/office/powerpoint/2010/main" val="226890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Rectangle 8"/>
          <p:cNvSpPr/>
          <p:nvPr/>
        </p:nvSpPr>
        <p:spPr>
          <a:xfrm>
            <a:off x="686553" y="1247724"/>
            <a:ext cx="10818891" cy="2677656"/>
          </a:xfrm>
          <a:prstGeom prst="rect">
            <a:avLst/>
          </a:prstGeom>
        </p:spPr>
        <p:txBody>
          <a:bodyPr wrap="square">
            <a:spAutoFit/>
          </a:bodyPr>
          <a:lstStyle/>
          <a:p>
            <a:pPr algn="ctr"/>
            <a:r>
              <a:rPr lang="en-US" sz="3600" b="1" dirty="0">
                <a:solidFill>
                  <a:srgbClr val="641F69"/>
                </a:solidFill>
                <a:latin typeface="Arial" panose="020B0604020202020204" pitchFamily="34" charset="0"/>
                <a:cs typeface="Arial" panose="020B0604020202020204" pitchFamily="34" charset="0"/>
              </a:rPr>
              <a:t>Wood County Live Demo</a:t>
            </a:r>
          </a:p>
          <a:p>
            <a:pPr algn="ctr"/>
            <a:r>
              <a:rPr lang="en-US" sz="3600" b="1" dirty="0">
                <a:solidFill>
                  <a:srgbClr val="641F69"/>
                </a:solidFill>
                <a:latin typeface="Arial" panose="020B0604020202020204" pitchFamily="34" charset="0"/>
                <a:cs typeface="Arial" panose="020B0604020202020204" pitchFamily="34" charset="0"/>
              </a:rPr>
              <a:t> </a:t>
            </a:r>
          </a:p>
          <a:p>
            <a:r>
              <a:rPr lang="en-US" sz="3600" b="1" dirty="0">
                <a:solidFill>
                  <a:srgbClr val="641F69"/>
                </a:solidFill>
                <a:latin typeface="Arial" panose="020B0604020202020204" pitchFamily="34" charset="0"/>
                <a:cs typeface="Arial" panose="020B0604020202020204" pitchFamily="34" charset="0"/>
              </a:rPr>
              <a:t>          Requisitions                     Check Issuance</a:t>
            </a:r>
          </a:p>
          <a:p>
            <a:r>
              <a:rPr lang="en-US" sz="3200" b="1" dirty="0">
                <a:solidFill>
                  <a:srgbClr val="641F69"/>
                </a:solidFill>
                <a:latin typeface="Arial" panose="020B0604020202020204" pitchFamily="34" charset="0"/>
                <a:cs typeface="Arial" panose="020B0604020202020204" pitchFamily="34" charset="0"/>
              </a:rPr>
              <a:t>All with documented approvals as required by policy – </a:t>
            </a:r>
            <a:r>
              <a:rPr lang="en-US" sz="2800" b="1" dirty="0">
                <a:solidFill>
                  <a:srgbClr val="641F69"/>
                </a:solidFill>
                <a:latin typeface="Arial" panose="020B0604020202020204" pitchFamily="34" charset="0"/>
                <a:cs typeface="Arial" panose="020B0604020202020204" pitchFamily="34" charset="0"/>
              </a:rPr>
              <a:t>plus documentation of inquiries, and resolutions to boot!</a:t>
            </a:r>
          </a:p>
        </p:txBody>
      </p:sp>
      <p:pic>
        <p:nvPicPr>
          <p:cNvPr id="5" name="Picture 4" descr="Logo&#10;&#10;Description automatically generated">
            <a:extLst>
              <a:ext uri="{FF2B5EF4-FFF2-40B4-BE49-F238E27FC236}">
                <a16:creationId xmlns:a16="http://schemas.microsoft.com/office/drawing/2014/main" id="{8AF5402C-44E8-9C81-075F-0E3882BE015B}"/>
              </a:ext>
            </a:extLst>
          </p:cNvPr>
          <p:cNvPicPr>
            <a:picLocks noChangeAspect="1"/>
          </p:cNvPicPr>
          <p:nvPr/>
        </p:nvPicPr>
        <p:blipFill>
          <a:blip r:embed="rId4"/>
          <a:stretch>
            <a:fillRect/>
          </a:stretch>
        </p:blipFill>
        <p:spPr>
          <a:xfrm>
            <a:off x="370402" y="5258149"/>
            <a:ext cx="1356692" cy="1356692"/>
          </a:xfrm>
          <a:prstGeom prst="rect">
            <a:avLst/>
          </a:prstGeom>
        </p:spPr>
      </p:pic>
      <p:sp>
        <p:nvSpPr>
          <p:cNvPr id="2" name="Arrow: Right 1">
            <a:extLst>
              <a:ext uri="{FF2B5EF4-FFF2-40B4-BE49-F238E27FC236}">
                <a16:creationId xmlns:a16="http://schemas.microsoft.com/office/drawing/2014/main" id="{6803E913-0F98-7691-1967-EB36AD9D73F7}"/>
              </a:ext>
            </a:extLst>
          </p:cNvPr>
          <p:cNvSpPr/>
          <p:nvPr/>
        </p:nvSpPr>
        <p:spPr>
          <a:xfrm>
            <a:off x="4997513" y="2433685"/>
            <a:ext cx="2227152"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56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Rectangle 8"/>
          <p:cNvSpPr/>
          <p:nvPr/>
        </p:nvSpPr>
        <p:spPr>
          <a:xfrm>
            <a:off x="246680" y="236728"/>
            <a:ext cx="11945320" cy="584775"/>
          </a:xfrm>
          <a:prstGeom prst="rect">
            <a:avLst/>
          </a:prstGeom>
        </p:spPr>
        <p:txBody>
          <a:bodyPr wrap="square">
            <a:spAutoFit/>
          </a:bodyPr>
          <a:lstStyle/>
          <a:p>
            <a:r>
              <a:rPr lang="en-US" sz="3200" b="1" dirty="0">
                <a:solidFill>
                  <a:srgbClr val="641F69"/>
                </a:solidFill>
                <a:latin typeface="Arial" panose="020B0604020202020204" pitchFamily="34" charset="0"/>
                <a:cs typeface="Arial" panose="020B0604020202020204" pitchFamily="34" charset="0"/>
              </a:rPr>
              <a:t>Purchase Requisition Approval Workflow</a:t>
            </a:r>
          </a:p>
        </p:txBody>
      </p:sp>
      <p:pic>
        <p:nvPicPr>
          <p:cNvPr id="2" name="Picture 1" descr="Logo&#10;&#10;Description automatically generated">
            <a:extLst>
              <a:ext uri="{FF2B5EF4-FFF2-40B4-BE49-F238E27FC236}">
                <a16:creationId xmlns:a16="http://schemas.microsoft.com/office/drawing/2014/main" id="{A7BB2FEC-6A11-EFB0-230A-7F9BF54C1ECC}"/>
              </a:ext>
            </a:extLst>
          </p:cNvPr>
          <p:cNvPicPr>
            <a:picLocks noChangeAspect="1"/>
          </p:cNvPicPr>
          <p:nvPr/>
        </p:nvPicPr>
        <p:blipFill>
          <a:blip r:embed="rId4"/>
          <a:stretch>
            <a:fillRect/>
          </a:stretch>
        </p:blipFill>
        <p:spPr>
          <a:xfrm>
            <a:off x="370402" y="5258149"/>
            <a:ext cx="1356692" cy="1356692"/>
          </a:xfrm>
          <a:prstGeom prst="rect">
            <a:avLst/>
          </a:prstGeom>
        </p:spPr>
      </p:pic>
      <p:pic>
        <p:nvPicPr>
          <p:cNvPr id="11" name="Picture 10" descr="Diagram&#10;&#10;Description automatically generated">
            <a:extLst>
              <a:ext uri="{FF2B5EF4-FFF2-40B4-BE49-F238E27FC236}">
                <a16:creationId xmlns:a16="http://schemas.microsoft.com/office/drawing/2014/main" id="{B7BFF760-CF31-7307-F280-1049C79A1DFD}"/>
              </a:ext>
            </a:extLst>
          </p:cNvPr>
          <p:cNvPicPr>
            <a:picLocks noChangeAspect="1"/>
          </p:cNvPicPr>
          <p:nvPr/>
        </p:nvPicPr>
        <p:blipFill>
          <a:blip r:embed="rId5"/>
          <a:stretch>
            <a:fillRect/>
          </a:stretch>
        </p:blipFill>
        <p:spPr>
          <a:xfrm>
            <a:off x="2823773" y="964731"/>
            <a:ext cx="6544453" cy="4928538"/>
          </a:xfrm>
          <a:prstGeom prst="rect">
            <a:avLst/>
          </a:prstGeom>
        </p:spPr>
      </p:pic>
    </p:spTree>
    <p:extLst>
      <p:ext uri="{BB962C8B-B14F-4D97-AF65-F5344CB8AC3E}">
        <p14:creationId xmlns:p14="http://schemas.microsoft.com/office/powerpoint/2010/main" val="16454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Rectangle 8"/>
          <p:cNvSpPr/>
          <p:nvPr/>
        </p:nvSpPr>
        <p:spPr>
          <a:xfrm>
            <a:off x="246680" y="236728"/>
            <a:ext cx="11945320" cy="584775"/>
          </a:xfrm>
          <a:prstGeom prst="rect">
            <a:avLst/>
          </a:prstGeom>
        </p:spPr>
        <p:txBody>
          <a:bodyPr wrap="square">
            <a:spAutoFit/>
          </a:bodyPr>
          <a:lstStyle/>
          <a:p>
            <a:r>
              <a:rPr lang="en-US" sz="3200" b="1" dirty="0">
                <a:solidFill>
                  <a:srgbClr val="641F69"/>
                </a:solidFill>
                <a:latin typeface="Arial" panose="020B0604020202020204" pitchFamily="34" charset="0"/>
                <a:cs typeface="Arial" panose="020B0604020202020204" pitchFamily="34" charset="0"/>
              </a:rPr>
              <a:t>AP Origin – Invoice Approval Workflow</a:t>
            </a:r>
          </a:p>
        </p:txBody>
      </p:sp>
      <p:pic>
        <p:nvPicPr>
          <p:cNvPr id="2" name="Picture 1" descr="Logo&#10;&#10;Description automatically generated">
            <a:extLst>
              <a:ext uri="{FF2B5EF4-FFF2-40B4-BE49-F238E27FC236}">
                <a16:creationId xmlns:a16="http://schemas.microsoft.com/office/drawing/2014/main" id="{A7BB2FEC-6A11-EFB0-230A-7F9BF54C1ECC}"/>
              </a:ext>
            </a:extLst>
          </p:cNvPr>
          <p:cNvPicPr>
            <a:picLocks noChangeAspect="1"/>
          </p:cNvPicPr>
          <p:nvPr/>
        </p:nvPicPr>
        <p:blipFill>
          <a:blip r:embed="rId4"/>
          <a:stretch>
            <a:fillRect/>
          </a:stretch>
        </p:blipFill>
        <p:spPr>
          <a:xfrm>
            <a:off x="370402" y="5258149"/>
            <a:ext cx="1356692" cy="1356692"/>
          </a:xfrm>
          <a:prstGeom prst="rect">
            <a:avLst/>
          </a:prstGeom>
        </p:spPr>
      </p:pic>
      <p:pic>
        <p:nvPicPr>
          <p:cNvPr id="8" name="Picture 7" descr="Diagram&#10;&#10;Description automatically generated">
            <a:extLst>
              <a:ext uri="{FF2B5EF4-FFF2-40B4-BE49-F238E27FC236}">
                <a16:creationId xmlns:a16="http://schemas.microsoft.com/office/drawing/2014/main" id="{66B73CA5-2EB1-F4D3-9ED5-C63D3305E172}"/>
              </a:ext>
            </a:extLst>
          </p:cNvPr>
          <p:cNvPicPr>
            <a:picLocks noChangeAspect="1"/>
          </p:cNvPicPr>
          <p:nvPr/>
        </p:nvPicPr>
        <p:blipFill>
          <a:blip r:embed="rId5"/>
          <a:stretch>
            <a:fillRect/>
          </a:stretch>
        </p:blipFill>
        <p:spPr>
          <a:xfrm>
            <a:off x="2213377" y="1004545"/>
            <a:ext cx="7765246" cy="4467337"/>
          </a:xfrm>
          <a:prstGeom prst="rect">
            <a:avLst/>
          </a:prstGeom>
        </p:spPr>
      </p:pic>
    </p:spTree>
    <p:extLst>
      <p:ext uri="{BB962C8B-B14F-4D97-AF65-F5344CB8AC3E}">
        <p14:creationId xmlns:p14="http://schemas.microsoft.com/office/powerpoint/2010/main" val="201641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Rectangle 8"/>
          <p:cNvSpPr/>
          <p:nvPr/>
        </p:nvSpPr>
        <p:spPr>
          <a:xfrm>
            <a:off x="246680" y="236728"/>
            <a:ext cx="11945320" cy="584775"/>
          </a:xfrm>
          <a:prstGeom prst="rect">
            <a:avLst/>
          </a:prstGeom>
        </p:spPr>
        <p:txBody>
          <a:bodyPr wrap="square">
            <a:spAutoFit/>
          </a:bodyPr>
          <a:lstStyle/>
          <a:p>
            <a:r>
              <a:rPr lang="en-US" sz="3200" b="1" dirty="0">
                <a:solidFill>
                  <a:srgbClr val="641F69"/>
                </a:solidFill>
                <a:latin typeface="Arial" panose="020B0604020202020204" pitchFamily="34" charset="0"/>
                <a:cs typeface="Arial" panose="020B0604020202020204" pitchFamily="34" charset="0"/>
              </a:rPr>
              <a:t>School Origin – Invoice Approval Workflow</a:t>
            </a:r>
          </a:p>
        </p:txBody>
      </p:sp>
      <p:pic>
        <p:nvPicPr>
          <p:cNvPr id="2" name="Picture 1" descr="Logo&#10;&#10;Description automatically generated">
            <a:extLst>
              <a:ext uri="{FF2B5EF4-FFF2-40B4-BE49-F238E27FC236}">
                <a16:creationId xmlns:a16="http://schemas.microsoft.com/office/drawing/2014/main" id="{A7BB2FEC-6A11-EFB0-230A-7F9BF54C1ECC}"/>
              </a:ext>
            </a:extLst>
          </p:cNvPr>
          <p:cNvPicPr>
            <a:picLocks noChangeAspect="1"/>
          </p:cNvPicPr>
          <p:nvPr/>
        </p:nvPicPr>
        <p:blipFill>
          <a:blip r:embed="rId4"/>
          <a:stretch>
            <a:fillRect/>
          </a:stretch>
        </p:blipFill>
        <p:spPr>
          <a:xfrm>
            <a:off x="370402" y="5258149"/>
            <a:ext cx="1356692" cy="1356692"/>
          </a:xfrm>
          <a:prstGeom prst="rect">
            <a:avLst/>
          </a:prstGeom>
        </p:spPr>
      </p:pic>
      <p:pic>
        <p:nvPicPr>
          <p:cNvPr id="4" name="Picture 3" descr="Diagram, schematic&#10;&#10;Description automatically generated">
            <a:extLst>
              <a:ext uri="{FF2B5EF4-FFF2-40B4-BE49-F238E27FC236}">
                <a16:creationId xmlns:a16="http://schemas.microsoft.com/office/drawing/2014/main" id="{05CEA140-4EBE-E44E-1A79-F7526537856E}"/>
              </a:ext>
            </a:extLst>
          </p:cNvPr>
          <p:cNvPicPr>
            <a:picLocks noChangeAspect="1"/>
          </p:cNvPicPr>
          <p:nvPr/>
        </p:nvPicPr>
        <p:blipFill>
          <a:blip r:embed="rId5"/>
          <a:stretch>
            <a:fillRect/>
          </a:stretch>
        </p:blipFill>
        <p:spPr>
          <a:xfrm>
            <a:off x="2169362" y="1066100"/>
            <a:ext cx="7853276" cy="4437775"/>
          </a:xfrm>
          <a:prstGeom prst="rect">
            <a:avLst/>
          </a:prstGeom>
        </p:spPr>
      </p:pic>
    </p:spTree>
    <p:extLst>
      <p:ext uri="{BB962C8B-B14F-4D97-AF65-F5344CB8AC3E}">
        <p14:creationId xmlns:p14="http://schemas.microsoft.com/office/powerpoint/2010/main" val="406780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8" name="TextBox 7">
            <a:extLst>
              <a:ext uri="{FF2B5EF4-FFF2-40B4-BE49-F238E27FC236}">
                <a16:creationId xmlns:a16="http://schemas.microsoft.com/office/drawing/2014/main" id="{B6933A8F-9795-4940-9426-0CEE5A960C64}"/>
              </a:ext>
            </a:extLst>
          </p:cNvPr>
          <p:cNvSpPr txBox="1"/>
          <p:nvPr/>
        </p:nvSpPr>
        <p:spPr>
          <a:xfrm>
            <a:off x="537678" y="1625260"/>
            <a:ext cx="3956263" cy="4331237"/>
          </a:xfrm>
          <a:prstGeom prst="rect">
            <a:avLst/>
          </a:prstGeom>
          <a:noFill/>
        </p:spPr>
        <p:txBody>
          <a:bodyPr wrap="square" rtlCol="0">
            <a:noAutofit/>
          </a:bodyPr>
          <a:lstStyle/>
          <a:p>
            <a:pPr defTabSz="609204"/>
            <a:r>
              <a:rPr lang="en-US" sz="20000" dirty="0">
                <a:solidFill>
                  <a:srgbClr val="591D6C"/>
                </a:solidFill>
                <a:latin typeface="Arial" panose="020B0604020202020204" pitchFamily="34" charset="0"/>
                <a:cs typeface="Arial" panose="020B0604020202020204" pitchFamily="34" charset="0"/>
              </a:rPr>
              <a:t>Q:</a:t>
            </a:r>
          </a:p>
        </p:txBody>
      </p:sp>
      <p:sp>
        <p:nvSpPr>
          <p:cNvPr id="9" name="TextBox 8">
            <a:extLst>
              <a:ext uri="{FF2B5EF4-FFF2-40B4-BE49-F238E27FC236}">
                <a16:creationId xmlns:a16="http://schemas.microsoft.com/office/drawing/2014/main" id="{AE9EA79D-C6B0-41FB-8B91-A81F236A2C27}"/>
              </a:ext>
            </a:extLst>
          </p:cNvPr>
          <p:cNvSpPr txBox="1"/>
          <p:nvPr/>
        </p:nvSpPr>
        <p:spPr>
          <a:xfrm>
            <a:off x="3539765" y="2398919"/>
            <a:ext cx="7666400" cy="2308324"/>
          </a:xfrm>
          <a:prstGeom prst="rect">
            <a:avLst/>
          </a:prstGeom>
          <a:noFill/>
        </p:spPr>
        <p:txBody>
          <a:bodyPr wrap="square">
            <a:spAutoFit/>
          </a:bodyPr>
          <a:lstStyle/>
          <a:p>
            <a:pPr marL="0" marR="0" lvl="0" indent="0" algn="l" defTabSz="609204" rtl="0" eaLnBrk="1" fontAlgn="auto" latinLnBrk="0" hangingPunct="1">
              <a:spcBef>
                <a:spcPts val="0"/>
              </a:spcBef>
              <a:spcAft>
                <a:spcPts val="0"/>
              </a:spcAft>
              <a:buClrTx/>
              <a:buSzTx/>
              <a:buFontTx/>
              <a:buNone/>
              <a:tabLst/>
              <a:defRPr/>
            </a:pPr>
            <a:r>
              <a:rPr kumimoji="0" lang="en-US" sz="3600" b="0" i="0" u="none" strike="noStrike" kern="1200" cap="none" spc="-5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rPr>
              <a:t>What led you to kick-off this strategic initiative to implement</a:t>
            </a:r>
            <a:r>
              <a:rPr kumimoji="0" lang="en-US" sz="3600" b="0" i="0" u="none" strike="noStrike" kern="1200" cap="none" spc="-50" normalizeH="0" noProof="0" dirty="0">
                <a:ln>
                  <a:noFill/>
                </a:ln>
                <a:solidFill>
                  <a:schemeClr val="tx1">
                    <a:lumMod val="50000"/>
                  </a:schemeClr>
                </a:solidFill>
                <a:effectLst/>
                <a:uLnTx/>
                <a:uFillTx/>
                <a:latin typeface="Arial" panose="020B0604020202020204" pitchFamily="34" charset="0"/>
                <a:cs typeface="Arial" panose="020B0604020202020204" pitchFamily="34" charset="0"/>
              </a:rPr>
              <a:t> your Finance related processes and forms </a:t>
            </a:r>
            <a:r>
              <a:rPr lang="en-US" sz="3600" spc="-50" dirty="0">
                <a:solidFill>
                  <a:schemeClr val="tx1">
                    <a:lumMod val="50000"/>
                  </a:schemeClr>
                </a:solidFill>
                <a:latin typeface="Arial" panose="020B0604020202020204" pitchFamily="34" charset="0"/>
                <a:cs typeface="Arial" panose="020B0604020202020204" pitchFamily="34" charset="0"/>
              </a:rPr>
              <a:t>live in Etrieve?</a:t>
            </a:r>
            <a:endParaRPr kumimoji="0" lang="en-US" sz="3600" b="0" i="0" u="none" strike="noStrike" kern="1200" cap="none" spc="-5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endParaRPr>
          </a:p>
        </p:txBody>
      </p:sp>
      <p:pic>
        <p:nvPicPr>
          <p:cNvPr id="2" name="Picture 1" descr="Logo&#10;&#10;Description automatically generated">
            <a:extLst>
              <a:ext uri="{FF2B5EF4-FFF2-40B4-BE49-F238E27FC236}">
                <a16:creationId xmlns:a16="http://schemas.microsoft.com/office/drawing/2014/main" id="{DB585EF7-D150-1370-0DE5-E003E4FDC5FA}"/>
              </a:ext>
            </a:extLst>
          </p:cNvPr>
          <p:cNvPicPr>
            <a:picLocks noChangeAspect="1"/>
          </p:cNvPicPr>
          <p:nvPr/>
        </p:nvPicPr>
        <p:blipFill>
          <a:blip r:embed="rId4"/>
          <a:stretch>
            <a:fillRect/>
          </a:stretch>
        </p:blipFill>
        <p:spPr>
          <a:xfrm>
            <a:off x="370402" y="5258149"/>
            <a:ext cx="1356692" cy="1356692"/>
          </a:xfrm>
          <a:prstGeom prst="rect">
            <a:avLst/>
          </a:prstGeom>
        </p:spPr>
      </p:pic>
    </p:spTree>
    <p:extLst>
      <p:ext uri="{BB962C8B-B14F-4D97-AF65-F5344CB8AC3E}">
        <p14:creationId xmlns:p14="http://schemas.microsoft.com/office/powerpoint/2010/main" val="39915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8" name="TextBox 7">
            <a:extLst>
              <a:ext uri="{FF2B5EF4-FFF2-40B4-BE49-F238E27FC236}">
                <a16:creationId xmlns:a16="http://schemas.microsoft.com/office/drawing/2014/main" id="{B6933A8F-9795-4940-9426-0CEE5A960C64}"/>
              </a:ext>
            </a:extLst>
          </p:cNvPr>
          <p:cNvSpPr txBox="1"/>
          <p:nvPr/>
        </p:nvSpPr>
        <p:spPr>
          <a:xfrm>
            <a:off x="537678" y="1625260"/>
            <a:ext cx="3956263" cy="4331237"/>
          </a:xfrm>
          <a:prstGeom prst="rect">
            <a:avLst/>
          </a:prstGeom>
          <a:noFill/>
        </p:spPr>
        <p:txBody>
          <a:bodyPr wrap="square" rtlCol="0">
            <a:noAutofit/>
          </a:bodyPr>
          <a:lstStyle/>
          <a:p>
            <a:pPr defTabSz="609204"/>
            <a:r>
              <a:rPr lang="en-US" sz="20000" dirty="0">
                <a:solidFill>
                  <a:srgbClr val="591D6C"/>
                </a:solidFill>
                <a:latin typeface="Arial" panose="020B0604020202020204" pitchFamily="34" charset="0"/>
                <a:cs typeface="Arial" panose="020B0604020202020204" pitchFamily="34" charset="0"/>
              </a:rPr>
              <a:t>Q:</a:t>
            </a:r>
          </a:p>
        </p:txBody>
      </p:sp>
      <p:sp>
        <p:nvSpPr>
          <p:cNvPr id="9" name="TextBox 8">
            <a:extLst>
              <a:ext uri="{FF2B5EF4-FFF2-40B4-BE49-F238E27FC236}">
                <a16:creationId xmlns:a16="http://schemas.microsoft.com/office/drawing/2014/main" id="{AE9EA79D-C6B0-41FB-8B91-A81F236A2C27}"/>
              </a:ext>
            </a:extLst>
          </p:cNvPr>
          <p:cNvSpPr txBox="1"/>
          <p:nvPr/>
        </p:nvSpPr>
        <p:spPr>
          <a:xfrm>
            <a:off x="3510720" y="2389512"/>
            <a:ext cx="7666400" cy="1754326"/>
          </a:xfrm>
          <a:prstGeom prst="rect">
            <a:avLst/>
          </a:prstGeom>
          <a:noFill/>
        </p:spPr>
        <p:txBody>
          <a:bodyPr wrap="square" lIns="91440" tIns="45720" rIns="91440" bIns="45720" anchor="t">
            <a:spAutoFit/>
          </a:bodyPr>
          <a:lstStyle/>
          <a:p>
            <a:pPr defTabSz="609204">
              <a:defRPr/>
            </a:pPr>
            <a:r>
              <a:rPr lang="en-US" sz="3600" spc="-50" dirty="0">
                <a:solidFill>
                  <a:schemeClr val="tx1">
                    <a:lumMod val="50000"/>
                  </a:schemeClr>
                </a:solidFill>
                <a:latin typeface="Arial"/>
                <a:cs typeface="Arial"/>
              </a:rPr>
              <a:t>Can </a:t>
            </a:r>
            <a:r>
              <a:rPr kumimoji="0" lang="en-US" sz="3600" b="0" i="0" u="none" strike="noStrike" kern="1200" cap="none" spc="-50" normalizeH="0" baseline="0" noProof="0" dirty="0">
                <a:ln>
                  <a:noFill/>
                </a:ln>
                <a:solidFill>
                  <a:schemeClr val="tx1">
                    <a:lumMod val="50000"/>
                  </a:schemeClr>
                </a:solidFill>
                <a:effectLst/>
                <a:uLnTx/>
                <a:uFillTx/>
                <a:latin typeface="Arial"/>
                <a:cs typeface="Arial"/>
              </a:rPr>
              <a:t>you </a:t>
            </a:r>
            <a:r>
              <a:rPr lang="en-US" sz="3600" spc="-50" dirty="0">
                <a:solidFill>
                  <a:schemeClr val="tx1">
                    <a:lumMod val="50000"/>
                  </a:schemeClr>
                </a:solidFill>
                <a:latin typeface="Arial"/>
                <a:cs typeface="Arial"/>
              </a:rPr>
              <a:t>point </a:t>
            </a:r>
            <a:r>
              <a:rPr kumimoji="0" lang="en-US" sz="3600" b="0" i="0" u="none" strike="noStrike" kern="1200" cap="none" spc="-50" normalizeH="0" baseline="0" noProof="0" dirty="0">
                <a:ln>
                  <a:noFill/>
                </a:ln>
                <a:solidFill>
                  <a:schemeClr val="tx1">
                    <a:lumMod val="50000"/>
                  </a:schemeClr>
                </a:solidFill>
                <a:effectLst/>
                <a:uLnTx/>
                <a:uFillTx/>
                <a:latin typeface="Arial"/>
                <a:cs typeface="Arial"/>
              </a:rPr>
              <a:t>to </a:t>
            </a:r>
            <a:r>
              <a:rPr lang="en-US" sz="3600" spc="-50" dirty="0">
                <a:solidFill>
                  <a:schemeClr val="tx1">
                    <a:lumMod val="50000"/>
                  </a:schemeClr>
                </a:solidFill>
                <a:latin typeface="Arial"/>
                <a:cs typeface="Arial"/>
              </a:rPr>
              <a:t>any clear benefits realized by being on the cloud version of Etrieve?</a:t>
            </a:r>
            <a:endParaRPr kumimoji="0" lang="en-US" sz="3600" b="0" i="0" u="none" strike="noStrike" kern="1200" cap="none" spc="-5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endParaRPr>
          </a:p>
        </p:txBody>
      </p:sp>
      <p:pic>
        <p:nvPicPr>
          <p:cNvPr id="2" name="Picture 1" descr="Logo&#10;&#10;Description automatically generated">
            <a:extLst>
              <a:ext uri="{FF2B5EF4-FFF2-40B4-BE49-F238E27FC236}">
                <a16:creationId xmlns:a16="http://schemas.microsoft.com/office/drawing/2014/main" id="{34430E57-2195-D1A4-21E8-38C776167F61}"/>
              </a:ext>
            </a:extLst>
          </p:cNvPr>
          <p:cNvPicPr>
            <a:picLocks noChangeAspect="1"/>
          </p:cNvPicPr>
          <p:nvPr/>
        </p:nvPicPr>
        <p:blipFill>
          <a:blip r:embed="rId4"/>
          <a:stretch>
            <a:fillRect/>
          </a:stretch>
        </p:blipFill>
        <p:spPr>
          <a:xfrm>
            <a:off x="370402" y="5258149"/>
            <a:ext cx="1356692" cy="1356692"/>
          </a:xfrm>
          <a:prstGeom prst="rect">
            <a:avLst/>
          </a:prstGeom>
        </p:spPr>
      </p:pic>
    </p:spTree>
    <p:extLst>
      <p:ext uri="{BB962C8B-B14F-4D97-AF65-F5344CB8AC3E}">
        <p14:creationId xmlns:p14="http://schemas.microsoft.com/office/powerpoint/2010/main" val="217385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8" name="TextBox 7">
            <a:extLst>
              <a:ext uri="{FF2B5EF4-FFF2-40B4-BE49-F238E27FC236}">
                <a16:creationId xmlns:a16="http://schemas.microsoft.com/office/drawing/2014/main" id="{B6933A8F-9795-4940-9426-0CEE5A960C64}"/>
              </a:ext>
            </a:extLst>
          </p:cNvPr>
          <p:cNvSpPr txBox="1"/>
          <p:nvPr/>
        </p:nvSpPr>
        <p:spPr>
          <a:xfrm>
            <a:off x="537678" y="1625260"/>
            <a:ext cx="3956263" cy="4331237"/>
          </a:xfrm>
          <a:prstGeom prst="rect">
            <a:avLst/>
          </a:prstGeom>
          <a:noFill/>
        </p:spPr>
        <p:txBody>
          <a:bodyPr wrap="square" rtlCol="0">
            <a:noAutofit/>
          </a:bodyPr>
          <a:lstStyle/>
          <a:p>
            <a:pPr defTabSz="609204"/>
            <a:r>
              <a:rPr lang="en-US" sz="20000" dirty="0">
                <a:solidFill>
                  <a:srgbClr val="591D6C"/>
                </a:solidFill>
                <a:latin typeface="Arial" panose="020B0604020202020204" pitchFamily="34" charset="0"/>
                <a:cs typeface="Arial" panose="020B0604020202020204" pitchFamily="34" charset="0"/>
              </a:rPr>
              <a:t>Q:</a:t>
            </a:r>
          </a:p>
        </p:txBody>
      </p:sp>
      <p:sp>
        <p:nvSpPr>
          <p:cNvPr id="9" name="TextBox 8">
            <a:extLst>
              <a:ext uri="{FF2B5EF4-FFF2-40B4-BE49-F238E27FC236}">
                <a16:creationId xmlns:a16="http://schemas.microsoft.com/office/drawing/2014/main" id="{AE9EA79D-C6B0-41FB-8B91-A81F236A2C27}"/>
              </a:ext>
            </a:extLst>
          </p:cNvPr>
          <p:cNvSpPr txBox="1"/>
          <p:nvPr/>
        </p:nvSpPr>
        <p:spPr>
          <a:xfrm>
            <a:off x="3510720" y="2389512"/>
            <a:ext cx="7666400" cy="1754326"/>
          </a:xfrm>
          <a:prstGeom prst="rect">
            <a:avLst/>
          </a:prstGeom>
          <a:noFill/>
        </p:spPr>
        <p:txBody>
          <a:bodyPr wrap="square">
            <a:spAutoFit/>
          </a:bodyPr>
          <a:lstStyle/>
          <a:p>
            <a:pPr marL="0" marR="0" lvl="0" indent="0" algn="l" defTabSz="609204" rtl="0" eaLnBrk="1" fontAlgn="auto" latinLnBrk="0" hangingPunct="1">
              <a:spcBef>
                <a:spcPts val="0"/>
              </a:spcBef>
              <a:spcAft>
                <a:spcPts val="0"/>
              </a:spcAft>
              <a:buClrTx/>
              <a:buSzTx/>
              <a:buFontTx/>
              <a:buNone/>
              <a:tabLst/>
              <a:defRPr/>
            </a:pPr>
            <a:r>
              <a:rPr kumimoji="0" lang="en-US" sz="3600" b="0" i="0" u="none" strike="noStrike" kern="1200" cap="none" spc="-5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rPr>
              <a:t>As you continue to grow and adapt, what areas or processes do you plan to tackle with Etrieve next</a:t>
            </a:r>
            <a:r>
              <a:rPr kumimoji="0" lang="en-US" sz="3600" b="0" i="0" u="none" strike="noStrike" kern="1200" cap="none" spc="-50" normalizeH="0" noProof="0" dirty="0">
                <a:ln>
                  <a:noFill/>
                </a:ln>
                <a:solidFill>
                  <a:schemeClr val="tx1">
                    <a:lumMod val="50000"/>
                  </a:schemeClr>
                </a:solidFill>
                <a:effectLst/>
                <a:uLnTx/>
                <a:uFillTx/>
                <a:latin typeface="Arial" panose="020B0604020202020204" pitchFamily="34" charset="0"/>
                <a:cs typeface="Arial" panose="020B0604020202020204" pitchFamily="34" charset="0"/>
              </a:rPr>
              <a:t>? </a:t>
            </a:r>
            <a:endParaRPr kumimoji="0" lang="en-US" sz="3600" b="0" i="0" u="none" strike="noStrike" kern="1200" cap="none" spc="-50" normalizeH="0" baseline="0" noProof="0" dirty="0">
              <a:ln>
                <a:noFill/>
              </a:ln>
              <a:solidFill>
                <a:schemeClr val="tx1">
                  <a:lumMod val="50000"/>
                </a:schemeClr>
              </a:solidFill>
              <a:effectLst/>
              <a:uLnTx/>
              <a:uFillTx/>
              <a:latin typeface="Arial" panose="020B0604020202020204" pitchFamily="34" charset="0"/>
              <a:cs typeface="Arial" panose="020B0604020202020204" pitchFamily="34" charset="0"/>
            </a:endParaRPr>
          </a:p>
        </p:txBody>
      </p:sp>
      <p:pic>
        <p:nvPicPr>
          <p:cNvPr id="2" name="Picture 1" descr="Logo&#10;&#10;Description automatically generated">
            <a:extLst>
              <a:ext uri="{FF2B5EF4-FFF2-40B4-BE49-F238E27FC236}">
                <a16:creationId xmlns:a16="http://schemas.microsoft.com/office/drawing/2014/main" id="{3519A520-6A82-4AF7-6921-ED55F1F8A3F5}"/>
              </a:ext>
            </a:extLst>
          </p:cNvPr>
          <p:cNvPicPr>
            <a:picLocks noChangeAspect="1"/>
          </p:cNvPicPr>
          <p:nvPr/>
        </p:nvPicPr>
        <p:blipFill>
          <a:blip r:embed="rId4"/>
          <a:stretch>
            <a:fillRect/>
          </a:stretch>
        </p:blipFill>
        <p:spPr>
          <a:xfrm>
            <a:off x="370402" y="5258149"/>
            <a:ext cx="1356692" cy="1356692"/>
          </a:xfrm>
          <a:prstGeom prst="rect">
            <a:avLst/>
          </a:prstGeom>
        </p:spPr>
      </p:pic>
    </p:spTree>
    <p:extLst>
      <p:ext uri="{BB962C8B-B14F-4D97-AF65-F5344CB8AC3E}">
        <p14:creationId xmlns:p14="http://schemas.microsoft.com/office/powerpoint/2010/main" val="311148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F41774-3796-4C68-864A-B259AD659118}"/>
              </a:ext>
            </a:extLst>
          </p:cNvPr>
          <p:cNvSpPr txBox="1"/>
          <p:nvPr/>
        </p:nvSpPr>
        <p:spPr>
          <a:xfrm>
            <a:off x="3919506" y="5712431"/>
            <a:ext cx="4352987" cy="646331"/>
          </a:xfrm>
          <a:prstGeom prst="rect">
            <a:avLst/>
          </a:prstGeom>
          <a:noFill/>
        </p:spPr>
        <p:txBody>
          <a:bodyPr wrap="none" rtlCol="0">
            <a:spAutoFit/>
          </a:bodyPr>
          <a:lstStyle/>
          <a:p>
            <a:pPr lvl="0" algn="ctr" defTabSz="609570"/>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Source Sans Pro Light" panose="020B0403030403020204" pitchFamily="34" charset="0"/>
                <a:cs typeface="Arial" panose="020B0604020202020204" pitchFamily="34" charset="0"/>
              </a:rPr>
              <a:t>Whitni Kines </a:t>
            </a:r>
            <a:r>
              <a:rPr lang="en-US" dirty="0">
                <a:solidFill>
                  <a:prstClr val="white"/>
                </a:solidFill>
                <a:latin typeface="Arial" panose="020B0604020202020204" pitchFamily="34" charset="0"/>
                <a:ea typeface="Source Sans Pro Light" panose="020B0403030403020204" pitchFamily="34" charset="0"/>
                <a:cs typeface="Arial" panose="020B0604020202020204" pitchFamily="34" charset="0"/>
              </a:rPr>
              <a:t>| whitni.kines@k12.wv.us, </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Source Sans Pro Light" panose="020B0403030403020204" pitchFamily="34" charset="0"/>
              <a:cs typeface="Arial" panose="020B0604020202020204" pitchFamily="34" charset="0"/>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Source Sans Pro Light" panose="020B0403030403020204" pitchFamily="34" charset="0"/>
                <a:cs typeface="Arial" panose="020B0604020202020204" pitchFamily="34" charset="0"/>
              </a:rPr>
              <a:t>Corey Davis | cdavis@softdocs.com</a:t>
            </a:r>
          </a:p>
        </p:txBody>
      </p:sp>
      <p:sp>
        <p:nvSpPr>
          <p:cNvPr id="3" name="TextBox 2"/>
          <p:cNvSpPr txBox="1"/>
          <p:nvPr/>
        </p:nvSpPr>
        <p:spPr>
          <a:xfrm>
            <a:off x="0" y="2257425"/>
            <a:ext cx="12192000" cy="1569660"/>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THANK YOU!</a:t>
            </a:r>
          </a:p>
        </p:txBody>
      </p:sp>
      <p:pic>
        <p:nvPicPr>
          <p:cNvPr id="4" name="Picture 3"/>
          <p:cNvPicPr>
            <a:picLocks noChangeAspect="1"/>
          </p:cNvPicPr>
          <p:nvPr/>
        </p:nvPicPr>
        <p:blipFill>
          <a:blip r:embed="rId3"/>
          <a:stretch>
            <a:fillRect/>
          </a:stretch>
        </p:blipFill>
        <p:spPr>
          <a:xfrm>
            <a:off x="5002929" y="481585"/>
            <a:ext cx="2186139" cy="1257475"/>
          </a:xfrm>
          <a:prstGeom prst="rect">
            <a:avLst/>
          </a:prstGeom>
        </p:spPr>
      </p:pic>
    </p:spTree>
    <p:extLst>
      <p:ext uri="{BB962C8B-B14F-4D97-AF65-F5344CB8AC3E}">
        <p14:creationId xmlns:p14="http://schemas.microsoft.com/office/powerpoint/2010/main" val="277860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9CA17-06BE-4C74-8213-9C0D2F226E9B}"/>
              </a:ext>
            </a:extLst>
          </p:cNvPr>
          <p:cNvSpPr txBox="1"/>
          <p:nvPr/>
        </p:nvSpPr>
        <p:spPr>
          <a:xfrm>
            <a:off x="253998" y="120737"/>
            <a:ext cx="3324944" cy="523220"/>
          </a:xfrm>
          <a:prstGeom prst="rect">
            <a:avLst/>
          </a:prstGeom>
          <a:noFill/>
        </p:spPr>
        <p:txBody>
          <a:bodyPr wrap="square" rtlCol="0">
            <a:spAutoFit/>
          </a:bodyPr>
          <a:lstStyle/>
          <a:p>
            <a:r>
              <a:rPr lang="en-US" sz="2800" b="1" dirty="0">
                <a:solidFill>
                  <a:schemeClr val="bg1"/>
                </a:solidFill>
              </a:rPr>
              <a:t>AGENDA</a:t>
            </a:r>
          </a:p>
        </p:txBody>
      </p:sp>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Subtitle 2">
            <a:extLst>
              <a:ext uri="{FF2B5EF4-FFF2-40B4-BE49-F238E27FC236}">
                <a16:creationId xmlns:a16="http://schemas.microsoft.com/office/drawing/2014/main" id="{43BBA056-2124-413E-AFA2-85BD56F7BADF}"/>
              </a:ext>
            </a:extLst>
          </p:cNvPr>
          <p:cNvSpPr txBox="1">
            <a:spLocks/>
          </p:cNvSpPr>
          <p:nvPr/>
        </p:nvSpPr>
        <p:spPr>
          <a:xfrm>
            <a:off x="0" y="4758086"/>
            <a:ext cx="12191999" cy="10001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lumMod val="60000"/>
                  <a:lumOff val="40000"/>
                </a:schemeClr>
              </a:buClr>
              <a:buSzPct val="85000"/>
              <a:buFont typeface=".Lucida Grande UI Regular"/>
              <a:buNone/>
              <a:defRPr sz="40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base"/>
            <a:r>
              <a:rPr lang="en-US" sz="1800" i="1" dirty="0">
                <a:solidFill>
                  <a:schemeClr val="tx1">
                    <a:lumMod val="50000"/>
                  </a:schemeClr>
                </a:solidFill>
              </a:rPr>
              <a:t>Hosted by:</a:t>
            </a:r>
            <a:r>
              <a:rPr lang="en-US" sz="1800" dirty="0">
                <a:solidFill>
                  <a:schemeClr val="tx1">
                    <a:lumMod val="50000"/>
                  </a:schemeClr>
                </a:solidFill>
              </a:rPr>
              <a:t>​</a:t>
            </a:r>
          </a:p>
          <a:p>
            <a:pPr algn="ctr" fontAlgn="base"/>
            <a:r>
              <a:rPr lang="en-US" sz="1800" i="1" dirty="0">
                <a:solidFill>
                  <a:schemeClr val="tx1">
                    <a:lumMod val="50000"/>
                  </a:schemeClr>
                </a:solidFill>
              </a:rPr>
              <a:t>Whitni Kines| Finance Director| Wood County Schools</a:t>
            </a:r>
            <a:r>
              <a:rPr lang="en-US" sz="1800" dirty="0">
                <a:solidFill>
                  <a:schemeClr val="tx1">
                    <a:lumMod val="50000"/>
                  </a:schemeClr>
                </a:solidFill>
              </a:rPr>
              <a:t>​</a:t>
            </a:r>
          </a:p>
          <a:p>
            <a:pPr algn="ctr" fontAlgn="base"/>
            <a:r>
              <a:rPr lang="en-US" sz="1800" i="1" dirty="0">
                <a:solidFill>
                  <a:schemeClr val="tx1">
                    <a:lumMod val="50000"/>
                  </a:schemeClr>
                </a:solidFill>
              </a:rPr>
              <a:t> Corey Davis| Client Success Manager| Softdocs</a:t>
            </a:r>
            <a:endParaRPr lang="en-US" sz="1800" dirty="0">
              <a:solidFill>
                <a:schemeClr val="tx1">
                  <a:lumMod val="50000"/>
                </a:schemeClr>
              </a:solidFill>
            </a:endParaRPr>
          </a:p>
        </p:txBody>
      </p:sp>
      <p:sp>
        <p:nvSpPr>
          <p:cNvPr id="11" name="Rectangle 10"/>
          <p:cNvSpPr/>
          <p:nvPr/>
        </p:nvSpPr>
        <p:spPr>
          <a:xfrm>
            <a:off x="0" y="3332773"/>
            <a:ext cx="12192000" cy="523220"/>
          </a:xfrm>
          <a:prstGeom prst="rect">
            <a:avLst/>
          </a:prstGeom>
        </p:spPr>
        <p:txBody>
          <a:bodyPr wrap="square">
            <a:spAutoFit/>
          </a:bodyPr>
          <a:lstStyle/>
          <a:p>
            <a:pPr lvl="0" algn="ctr"/>
            <a:r>
              <a:rPr lang="en-US" sz="2800" dirty="0">
                <a:solidFill>
                  <a:prstClr val="black">
                    <a:lumMod val="50000"/>
                  </a:prstClr>
                </a:solidFill>
                <a:latin typeface="Arial" panose="020B0604020202020204" pitchFamily="34" charset="0"/>
                <a:cs typeface="Arial" panose="020B0604020202020204" pitchFamily="34" charset="0"/>
              </a:rPr>
              <a:t>Wood County’s Story of Efficiency Gains and Continuation of Services</a:t>
            </a:r>
          </a:p>
        </p:txBody>
      </p:sp>
      <p:sp>
        <p:nvSpPr>
          <p:cNvPr id="12" name="Rectangle 11"/>
          <p:cNvSpPr/>
          <p:nvPr/>
        </p:nvSpPr>
        <p:spPr>
          <a:xfrm>
            <a:off x="-1" y="1151435"/>
            <a:ext cx="12192000" cy="1323439"/>
          </a:xfrm>
          <a:prstGeom prst="rect">
            <a:avLst/>
          </a:prstGeom>
        </p:spPr>
        <p:txBody>
          <a:bodyPr wrap="square">
            <a:spAutoFit/>
          </a:bodyPr>
          <a:lstStyle/>
          <a:p>
            <a:pPr lvl="0" algn="ctr"/>
            <a:r>
              <a:rPr lang="en-US" sz="4000" b="1" dirty="0">
                <a:solidFill>
                  <a:srgbClr val="641F69"/>
                </a:solidFill>
                <a:latin typeface="Arial" panose="020B0604020202020204" pitchFamily="34" charset="0"/>
                <a:cs typeface="Arial" panose="020B0604020202020204" pitchFamily="34" charset="0"/>
              </a:rPr>
              <a:t>Wood County Schools &amp; Softdocs: </a:t>
            </a:r>
          </a:p>
          <a:p>
            <a:pPr lvl="0" algn="ctr"/>
            <a:r>
              <a:rPr lang="en-US" sz="4000" b="1" dirty="0">
                <a:solidFill>
                  <a:srgbClr val="641F69"/>
                </a:solidFill>
                <a:latin typeface="Arial" panose="020B0604020202020204" pitchFamily="34" charset="0"/>
                <a:cs typeface="Arial" panose="020B0604020202020204" pitchFamily="34" charset="0"/>
              </a:rPr>
              <a:t>Partnering to Accelerate Process Automation</a:t>
            </a:r>
          </a:p>
        </p:txBody>
      </p:sp>
      <p:pic>
        <p:nvPicPr>
          <p:cNvPr id="3" name="Picture 2" descr="Logo&#10;&#10;Description automatically generated">
            <a:extLst>
              <a:ext uri="{FF2B5EF4-FFF2-40B4-BE49-F238E27FC236}">
                <a16:creationId xmlns:a16="http://schemas.microsoft.com/office/drawing/2014/main" id="{84844F1A-B955-FDC5-77E8-16A0565542D8}"/>
              </a:ext>
            </a:extLst>
          </p:cNvPr>
          <p:cNvPicPr>
            <a:picLocks noChangeAspect="1"/>
          </p:cNvPicPr>
          <p:nvPr/>
        </p:nvPicPr>
        <p:blipFill>
          <a:blip r:embed="rId4"/>
          <a:stretch>
            <a:fillRect/>
          </a:stretch>
        </p:blipFill>
        <p:spPr>
          <a:xfrm>
            <a:off x="370402" y="5258149"/>
            <a:ext cx="1356692" cy="1356692"/>
          </a:xfrm>
          <a:prstGeom prst="rect">
            <a:avLst/>
          </a:prstGeom>
        </p:spPr>
      </p:pic>
    </p:spTree>
    <p:extLst>
      <p:ext uri="{BB962C8B-B14F-4D97-AF65-F5344CB8AC3E}">
        <p14:creationId xmlns:p14="http://schemas.microsoft.com/office/powerpoint/2010/main" val="19330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69CA17-06BE-4C74-8213-9C0D2F226E9B}"/>
              </a:ext>
            </a:extLst>
          </p:cNvPr>
          <p:cNvSpPr txBox="1"/>
          <p:nvPr/>
        </p:nvSpPr>
        <p:spPr>
          <a:xfrm>
            <a:off x="253998" y="120737"/>
            <a:ext cx="3324944" cy="523220"/>
          </a:xfrm>
          <a:prstGeom prst="rect">
            <a:avLst/>
          </a:prstGeom>
          <a:noFill/>
        </p:spPr>
        <p:txBody>
          <a:bodyPr wrap="square" rtlCol="0">
            <a:spAutoFit/>
          </a:bodyPr>
          <a:lstStyle/>
          <a:p>
            <a:r>
              <a:rPr lang="en-US" sz="2800" b="1" dirty="0">
                <a:solidFill>
                  <a:schemeClr val="bg1"/>
                </a:solidFill>
              </a:rPr>
              <a:t>AGENDA</a:t>
            </a:r>
          </a:p>
        </p:txBody>
      </p:sp>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pic>
        <p:nvPicPr>
          <p:cNvPr id="8" name="Picture 7">
            <a:extLst>
              <a:ext uri="{FF2B5EF4-FFF2-40B4-BE49-F238E27FC236}">
                <a16:creationId xmlns:a16="http://schemas.microsoft.com/office/drawing/2014/main" id="{CF18D37F-FBE1-43D2-A81E-0796E7C2D089}"/>
              </a:ext>
            </a:extLst>
          </p:cNvPr>
          <p:cNvPicPr>
            <a:picLocks noChangeAspect="1"/>
          </p:cNvPicPr>
          <p:nvPr/>
        </p:nvPicPr>
        <p:blipFill>
          <a:blip r:embed="rId4"/>
          <a:stretch>
            <a:fillRect/>
          </a:stretch>
        </p:blipFill>
        <p:spPr>
          <a:xfrm rot="19876300">
            <a:off x="3229747" y="-42539"/>
            <a:ext cx="6517200" cy="7399605"/>
          </a:xfrm>
          <a:prstGeom prst="rect">
            <a:avLst/>
          </a:prstGeom>
        </p:spPr>
      </p:pic>
      <p:sp>
        <p:nvSpPr>
          <p:cNvPr id="9" name="Rectangle 8"/>
          <p:cNvSpPr/>
          <p:nvPr/>
        </p:nvSpPr>
        <p:spPr>
          <a:xfrm>
            <a:off x="576213" y="469702"/>
            <a:ext cx="2924350" cy="1754326"/>
          </a:xfrm>
          <a:prstGeom prst="rect">
            <a:avLst/>
          </a:prstGeom>
        </p:spPr>
        <p:txBody>
          <a:bodyPr wrap="square">
            <a:spAutoFit/>
          </a:bodyPr>
          <a:lstStyle/>
          <a:p>
            <a:r>
              <a:rPr lang="en-US" sz="5400" b="1" dirty="0">
                <a:solidFill>
                  <a:srgbClr val="641F69"/>
                </a:solidFill>
                <a:latin typeface="Arial" panose="020B0604020202020204" pitchFamily="34" charset="0"/>
                <a:cs typeface="Arial" panose="020B0604020202020204" pitchFamily="34" charset="0"/>
              </a:rPr>
              <a:t>Today’s </a:t>
            </a:r>
          </a:p>
          <a:p>
            <a:r>
              <a:rPr lang="en-US" sz="5400" b="1" dirty="0">
                <a:solidFill>
                  <a:srgbClr val="641F69"/>
                </a:solidFill>
                <a:latin typeface="Arial" panose="020B0604020202020204" pitchFamily="34" charset="0"/>
                <a:cs typeface="Arial" panose="020B0604020202020204" pitchFamily="34" charset="0"/>
              </a:rPr>
              <a:t>Agenda</a:t>
            </a:r>
            <a:endParaRPr lang="en-US" sz="5400" dirty="0"/>
          </a:p>
        </p:txBody>
      </p:sp>
      <p:sp>
        <p:nvSpPr>
          <p:cNvPr id="12" name="Rectangle 11"/>
          <p:cNvSpPr/>
          <p:nvPr/>
        </p:nvSpPr>
        <p:spPr>
          <a:xfrm rot="21093718">
            <a:off x="4469948" y="1179793"/>
            <a:ext cx="2449710" cy="515526"/>
          </a:xfrm>
          <a:prstGeom prst="rect">
            <a:avLst/>
          </a:prstGeom>
        </p:spPr>
        <p:txBody>
          <a:bodyPr wrap="none">
            <a:spAutoFit/>
          </a:bodyPr>
          <a:lstStyle/>
          <a:p>
            <a:pPr lvl="0" defTabSz="914126">
              <a:lnSpc>
                <a:spcPct val="150000"/>
              </a:lnSpc>
              <a:defRPr/>
            </a:pPr>
            <a:r>
              <a:rPr lang="en-US" sz="2000" b="1" dirty="0">
                <a:solidFill>
                  <a:prstClr val="black"/>
                </a:solidFill>
                <a:latin typeface="Bradley Hand ITC" panose="03070402050302030203" pitchFamily="66" charset="0"/>
              </a:rPr>
              <a:t>Preparing for Growth</a:t>
            </a:r>
          </a:p>
        </p:txBody>
      </p:sp>
      <p:sp>
        <p:nvSpPr>
          <p:cNvPr id="13" name="Rectangle 12"/>
          <p:cNvSpPr/>
          <p:nvPr/>
        </p:nvSpPr>
        <p:spPr>
          <a:xfrm rot="21113835">
            <a:off x="4640752" y="1735641"/>
            <a:ext cx="1638590" cy="461665"/>
          </a:xfrm>
          <a:prstGeom prst="rect">
            <a:avLst/>
          </a:prstGeom>
        </p:spPr>
        <p:txBody>
          <a:bodyPr wrap="none">
            <a:spAutoFit/>
          </a:bodyPr>
          <a:lstStyle/>
          <a:p>
            <a:pPr marL="285750" lvl="0" indent="-285750" defTabSz="914126">
              <a:lnSpc>
                <a:spcPct val="150000"/>
              </a:lnSpc>
              <a:buFont typeface="Wingdings" panose="05000000000000000000" pitchFamily="2" charset="2"/>
              <a:buChar char="ü"/>
              <a:defRPr/>
            </a:pPr>
            <a:r>
              <a:rPr lang="en-US" sz="1600" b="1" dirty="0">
                <a:solidFill>
                  <a:prstClr val="black"/>
                </a:solidFill>
                <a:latin typeface="Bradley Hand ITC" panose="03070402050302030203" pitchFamily="66" charset="0"/>
              </a:rPr>
              <a:t>Introductions</a:t>
            </a:r>
          </a:p>
        </p:txBody>
      </p:sp>
      <p:sp>
        <p:nvSpPr>
          <p:cNvPr id="14" name="Rectangle 13"/>
          <p:cNvSpPr/>
          <p:nvPr/>
        </p:nvSpPr>
        <p:spPr>
          <a:xfrm rot="21042629">
            <a:off x="4664182" y="2062412"/>
            <a:ext cx="3374495" cy="430887"/>
          </a:xfrm>
          <a:prstGeom prst="rect">
            <a:avLst/>
          </a:prstGeom>
        </p:spPr>
        <p:txBody>
          <a:bodyPr wrap="square">
            <a:spAutoFit/>
          </a:bodyPr>
          <a:lstStyle/>
          <a:p>
            <a:pPr marL="285750" lvl="0" indent="-285750" defTabSz="914126">
              <a:lnSpc>
                <a:spcPct val="150000"/>
              </a:lnSpc>
              <a:buFont typeface="Wingdings" panose="05000000000000000000" pitchFamily="2" charset="2"/>
              <a:buChar char="ü"/>
              <a:defRPr/>
            </a:pPr>
            <a:r>
              <a:rPr lang="en-US" sz="1600" b="1" dirty="0">
                <a:solidFill>
                  <a:prstClr val="black"/>
                </a:solidFill>
                <a:latin typeface="Bradley Hand ITC" panose="03070402050302030203" pitchFamily="66" charset="0"/>
              </a:rPr>
              <a:t>WV School District Challenges</a:t>
            </a:r>
          </a:p>
        </p:txBody>
      </p:sp>
      <p:sp>
        <p:nvSpPr>
          <p:cNvPr id="15" name="Rectangle 14"/>
          <p:cNvSpPr/>
          <p:nvPr/>
        </p:nvSpPr>
        <p:spPr>
          <a:xfrm rot="21042139">
            <a:off x="4773988" y="2616815"/>
            <a:ext cx="1584088" cy="461665"/>
          </a:xfrm>
          <a:prstGeom prst="rect">
            <a:avLst/>
          </a:prstGeom>
        </p:spPr>
        <p:txBody>
          <a:bodyPr wrap="none">
            <a:spAutoFit/>
          </a:bodyPr>
          <a:lstStyle/>
          <a:p>
            <a:pPr marL="285750" lvl="0" indent="-285750" defTabSz="914126">
              <a:lnSpc>
                <a:spcPct val="150000"/>
              </a:lnSpc>
              <a:buFont typeface="Wingdings" panose="05000000000000000000" pitchFamily="2" charset="2"/>
              <a:buChar char="ü"/>
              <a:defRPr/>
            </a:pPr>
            <a:r>
              <a:rPr lang="en-US" sz="1600" b="1" dirty="0">
                <a:solidFill>
                  <a:prstClr val="black"/>
                </a:solidFill>
                <a:latin typeface="Bradley Hand ITC"/>
              </a:rPr>
              <a:t>The Solution</a:t>
            </a:r>
            <a:endParaRPr lang="en-US" sz="1600" b="1" dirty="0">
              <a:solidFill>
                <a:prstClr val="black"/>
              </a:solidFill>
              <a:latin typeface="Bradley Hand ITC" panose="03070402050302030203" pitchFamily="66" charset="0"/>
            </a:endParaRPr>
          </a:p>
        </p:txBody>
      </p:sp>
      <p:sp>
        <p:nvSpPr>
          <p:cNvPr id="16" name="Rectangle 15"/>
          <p:cNvSpPr/>
          <p:nvPr/>
        </p:nvSpPr>
        <p:spPr>
          <a:xfrm rot="21055111">
            <a:off x="4880748" y="3037524"/>
            <a:ext cx="2678347" cy="338554"/>
          </a:xfrm>
          <a:prstGeom prst="rect">
            <a:avLst/>
          </a:prstGeom>
        </p:spPr>
        <p:txBody>
          <a:bodyPr wrap="square">
            <a:spAutoFit/>
          </a:bodyPr>
          <a:lstStyle/>
          <a:p>
            <a:pPr marL="285750" lvl="0" indent="-285750" defTabSz="914126">
              <a:buFont typeface="Wingdings" panose="05000000000000000000" pitchFamily="2" charset="2"/>
              <a:buChar char="ü"/>
              <a:defRPr/>
            </a:pPr>
            <a:r>
              <a:rPr lang="en-US" sz="1600" b="1" dirty="0">
                <a:solidFill>
                  <a:prstClr val="black"/>
                </a:solidFill>
                <a:latin typeface="Bradley Hand ITC"/>
              </a:rPr>
              <a:t>The Wood County Story</a:t>
            </a:r>
            <a:endParaRPr lang="en-US" sz="1600" b="1" dirty="0">
              <a:solidFill>
                <a:prstClr val="black"/>
              </a:solidFill>
              <a:latin typeface="Bradley Hand ITC" panose="03070402050302030203" pitchFamily="66" charset="0"/>
            </a:endParaRPr>
          </a:p>
        </p:txBody>
      </p:sp>
      <p:sp>
        <p:nvSpPr>
          <p:cNvPr id="17" name="Rectangle 16"/>
          <p:cNvSpPr/>
          <p:nvPr/>
        </p:nvSpPr>
        <p:spPr>
          <a:xfrm rot="21035151">
            <a:off x="4917255" y="3375849"/>
            <a:ext cx="2935419" cy="461665"/>
          </a:xfrm>
          <a:prstGeom prst="rect">
            <a:avLst/>
          </a:prstGeom>
        </p:spPr>
        <p:txBody>
          <a:bodyPr wrap="none">
            <a:spAutoFit/>
          </a:bodyPr>
          <a:lstStyle/>
          <a:p>
            <a:pPr marL="285750" lvl="0" indent="-285750" defTabSz="914126">
              <a:lnSpc>
                <a:spcPct val="150000"/>
              </a:lnSpc>
              <a:buFont typeface="Wingdings" panose="05000000000000000000" pitchFamily="2" charset="2"/>
              <a:buChar char="ü"/>
              <a:defRPr/>
            </a:pPr>
            <a:r>
              <a:rPr lang="en-US" sz="1600" b="1" dirty="0">
                <a:solidFill>
                  <a:prstClr val="black"/>
                </a:solidFill>
                <a:latin typeface="Bradley Hand ITC" panose="03070402050302030203" pitchFamily="66" charset="0"/>
              </a:rPr>
              <a:t>Questions – Let’s Dive Deeper</a:t>
            </a:r>
          </a:p>
        </p:txBody>
      </p:sp>
      <p:sp>
        <p:nvSpPr>
          <p:cNvPr id="18" name="Rectangle 17"/>
          <p:cNvSpPr/>
          <p:nvPr/>
        </p:nvSpPr>
        <p:spPr>
          <a:xfrm rot="21026138">
            <a:off x="5009040" y="3906387"/>
            <a:ext cx="1451038" cy="461665"/>
          </a:xfrm>
          <a:prstGeom prst="rect">
            <a:avLst/>
          </a:prstGeom>
        </p:spPr>
        <p:txBody>
          <a:bodyPr wrap="none">
            <a:spAutoFit/>
          </a:bodyPr>
          <a:lstStyle/>
          <a:p>
            <a:pPr marL="285750" lvl="0" indent="-285750" defTabSz="914126">
              <a:lnSpc>
                <a:spcPct val="150000"/>
              </a:lnSpc>
              <a:buFont typeface="Wingdings" panose="05000000000000000000" pitchFamily="2" charset="2"/>
              <a:buChar char="ü"/>
              <a:defRPr/>
            </a:pPr>
            <a:r>
              <a:rPr lang="en-US" sz="1600" b="1" dirty="0">
                <a:solidFill>
                  <a:prstClr val="black"/>
                </a:solidFill>
                <a:latin typeface="Bradley Hand ITC" panose="03070402050302030203" pitchFamily="66" charset="0"/>
              </a:rPr>
              <a:t>Wrap it up!</a:t>
            </a:r>
          </a:p>
        </p:txBody>
      </p:sp>
      <p:pic>
        <p:nvPicPr>
          <p:cNvPr id="2" name="Picture 1" descr="Logo&#10;&#10;Description automatically generated">
            <a:extLst>
              <a:ext uri="{FF2B5EF4-FFF2-40B4-BE49-F238E27FC236}">
                <a16:creationId xmlns:a16="http://schemas.microsoft.com/office/drawing/2014/main" id="{99D95697-8F65-E763-15A6-963FEA8F28CD}"/>
              </a:ext>
            </a:extLst>
          </p:cNvPr>
          <p:cNvPicPr>
            <a:picLocks noChangeAspect="1"/>
          </p:cNvPicPr>
          <p:nvPr/>
        </p:nvPicPr>
        <p:blipFill>
          <a:blip r:embed="rId5"/>
          <a:stretch>
            <a:fillRect/>
          </a:stretch>
        </p:blipFill>
        <p:spPr>
          <a:xfrm>
            <a:off x="370402" y="5258149"/>
            <a:ext cx="1356692" cy="1356692"/>
          </a:xfrm>
          <a:prstGeom prst="rect">
            <a:avLst/>
          </a:prstGeom>
        </p:spPr>
      </p:pic>
    </p:spTree>
    <p:extLst>
      <p:ext uri="{BB962C8B-B14F-4D97-AF65-F5344CB8AC3E}">
        <p14:creationId xmlns:p14="http://schemas.microsoft.com/office/powerpoint/2010/main" val="227694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Rectangle 8"/>
          <p:cNvSpPr/>
          <p:nvPr/>
        </p:nvSpPr>
        <p:spPr>
          <a:xfrm>
            <a:off x="130915" y="406181"/>
            <a:ext cx="7400838" cy="769441"/>
          </a:xfrm>
          <a:prstGeom prst="rect">
            <a:avLst/>
          </a:prstGeom>
        </p:spPr>
        <p:txBody>
          <a:bodyPr wrap="square">
            <a:spAutoFit/>
          </a:bodyPr>
          <a:lstStyle/>
          <a:p>
            <a:r>
              <a:rPr lang="en-US" sz="4400" b="1" dirty="0">
                <a:solidFill>
                  <a:srgbClr val="641F69"/>
                </a:solidFill>
                <a:latin typeface="Arial" panose="020B0604020202020204" pitchFamily="34" charset="0"/>
                <a:cs typeface="Arial" panose="020B0604020202020204" pitchFamily="34" charset="0"/>
              </a:rPr>
              <a:t>Introductions</a:t>
            </a:r>
            <a:endParaRPr lang="en-US" sz="4000" dirty="0"/>
          </a:p>
        </p:txBody>
      </p:sp>
      <p:sp>
        <p:nvSpPr>
          <p:cNvPr id="5" name="Rectangle 4"/>
          <p:cNvSpPr/>
          <p:nvPr/>
        </p:nvSpPr>
        <p:spPr>
          <a:xfrm>
            <a:off x="130915" y="1332462"/>
            <a:ext cx="11930170" cy="3693319"/>
          </a:xfrm>
          <a:prstGeom prst="rect">
            <a:avLst/>
          </a:prstGeom>
        </p:spPr>
        <p:txBody>
          <a:bodyPr wrap="square" numCol="2" spcCol="457200">
            <a:spAutoFit/>
          </a:bodyPr>
          <a:lstStyle/>
          <a:p>
            <a:pPr marL="457178" lvl="0" indent="-457178">
              <a:buClr>
                <a:srgbClr val="E7642A"/>
              </a:buClr>
              <a:buSzPct val="80000"/>
              <a:buFont typeface=".Lucida Grande UI Regular"/>
              <a:buChar char="►"/>
            </a:pPr>
            <a:r>
              <a:rPr lang="en-US" sz="2400" dirty="0">
                <a:solidFill>
                  <a:prstClr val="black">
                    <a:lumMod val="50000"/>
                  </a:prstClr>
                </a:solidFill>
                <a:latin typeface="Arial" panose="020B0604020202020204" pitchFamily="34" charset="0"/>
                <a:cs typeface="Arial" panose="020B0604020202020204" pitchFamily="34" charset="0"/>
              </a:rPr>
              <a:t>Whitni Kines</a:t>
            </a:r>
          </a:p>
          <a:p>
            <a:pPr marL="914378" lvl="1" indent="-457178">
              <a:buClr>
                <a:srgbClr val="E7642A"/>
              </a:buClr>
              <a:buSzPct val="80000"/>
              <a:buFont typeface="Arial" panose="020B0604020202020204" pitchFamily="34" charset="0"/>
              <a:buChar char="•"/>
            </a:pPr>
            <a:r>
              <a:rPr lang="en-US" dirty="0">
                <a:solidFill>
                  <a:prstClr val="black">
                    <a:lumMod val="50000"/>
                  </a:prstClr>
                </a:solidFill>
                <a:latin typeface="Arial" panose="020B0604020202020204" pitchFamily="34" charset="0"/>
                <a:cs typeface="Arial" panose="020B0604020202020204" pitchFamily="34" charset="0"/>
              </a:rPr>
              <a:t>Finance Director of Wood County Schools</a:t>
            </a:r>
          </a:p>
          <a:p>
            <a:pPr lvl="1">
              <a:buClr>
                <a:srgbClr val="E7642A"/>
              </a:buClr>
              <a:buSzPct val="80000"/>
            </a:pPr>
            <a:endParaRPr lang="en-US" dirty="0">
              <a:solidFill>
                <a:prstClr val="black">
                  <a:lumMod val="50000"/>
                </a:prstClr>
              </a:solidFill>
              <a:latin typeface="Arial" panose="020B0604020202020204" pitchFamily="34" charset="0"/>
              <a:cs typeface="Arial" panose="020B0604020202020204" pitchFamily="34" charset="0"/>
            </a:endParaRPr>
          </a:p>
          <a:p>
            <a:pPr marL="457178" lvl="0" indent="-457178">
              <a:buClr>
                <a:srgbClr val="E7642A"/>
              </a:buClr>
              <a:buSzPct val="80000"/>
              <a:buFont typeface=".Lucida Grande UI Regular"/>
              <a:buChar char="►"/>
            </a:pPr>
            <a:r>
              <a:rPr lang="en-US" sz="2400" dirty="0">
                <a:solidFill>
                  <a:prstClr val="black">
                    <a:lumMod val="50000"/>
                  </a:prstClr>
                </a:solidFill>
                <a:latin typeface="Arial" panose="020B0604020202020204" pitchFamily="34" charset="0"/>
                <a:cs typeface="Arial" panose="020B0604020202020204" pitchFamily="34" charset="0"/>
              </a:rPr>
              <a:t>Corey Davis</a:t>
            </a:r>
          </a:p>
          <a:p>
            <a:pPr marL="914378" lvl="1" indent="-457178">
              <a:buClr>
                <a:srgbClr val="E7642A"/>
              </a:buClr>
              <a:buSzPct val="80000"/>
              <a:buFont typeface="Arial" panose="020B0604020202020204" pitchFamily="34" charset="0"/>
              <a:buChar char="•"/>
            </a:pPr>
            <a:r>
              <a:rPr lang="en-US" dirty="0">
                <a:solidFill>
                  <a:prstClr val="black">
                    <a:lumMod val="50000"/>
                  </a:prstClr>
                </a:solidFill>
                <a:latin typeface="Arial" panose="020B0604020202020204" pitchFamily="34" charset="0"/>
                <a:cs typeface="Arial" panose="020B0604020202020204" pitchFamily="34" charset="0"/>
              </a:rPr>
              <a:t>Client Success Manager for Softdocs –  Serving Softdocs’ K-12 Clients</a:t>
            </a:r>
          </a:p>
          <a:p>
            <a:pPr marL="914378" lvl="1" indent="-457178">
              <a:buClr>
                <a:srgbClr val="E7642A"/>
              </a:buClr>
              <a:buSzPct val="80000"/>
              <a:buFont typeface="Arial" panose="020B0604020202020204" pitchFamily="34" charset="0"/>
              <a:buChar char="•"/>
            </a:pPr>
            <a:r>
              <a:rPr lang="en-US" dirty="0">
                <a:solidFill>
                  <a:prstClr val="black">
                    <a:lumMod val="50000"/>
                  </a:prstClr>
                </a:solidFill>
                <a:latin typeface="Arial" panose="020B0604020202020204" pitchFamily="34" charset="0"/>
                <a:cs typeface="Arial" panose="020B0604020202020204" pitchFamily="34" charset="0"/>
              </a:rPr>
              <a:t>Has been with Softdocs for 7+ years</a:t>
            </a:r>
          </a:p>
          <a:p>
            <a:pPr marL="914378" lvl="1" indent="-457178">
              <a:buClr>
                <a:srgbClr val="E7642A"/>
              </a:buClr>
              <a:buSzPct val="80000"/>
              <a:buFont typeface="Arial" panose="020B0604020202020204" pitchFamily="34" charset="0"/>
              <a:buChar char="•"/>
            </a:pPr>
            <a:r>
              <a:rPr lang="en-US" dirty="0">
                <a:solidFill>
                  <a:prstClr val="black">
                    <a:lumMod val="50000"/>
                  </a:prstClr>
                </a:solidFill>
                <a:latin typeface="Arial" panose="020B0604020202020204" pitchFamily="34" charset="0"/>
                <a:cs typeface="Arial" panose="020B0604020202020204" pitchFamily="34" charset="0"/>
              </a:rPr>
              <a:t>Has been in Support, Services &amp; Client Success roles at Softdocs</a:t>
            </a:r>
          </a:p>
          <a:p>
            <a:pPr lvl="0">
              <a:buClr>
                <a:srgbClr val="E7642A"/>
              </a:buClr>
              <a:buSzPct val="80000"/>
            </a:pPr>
            <a:endParaRPr lang="en-US" dirty="0">
              <a:solidFill>
                <a:prstClr val="black">
                  <a:lumMod val="50000"/>
                </a:prstClr>
              </a:solidFill>
              <a:latin typeface="Arial" panose="020B0604020202020204" pitchFamily="34" charset="0"/>
              <a:cs typeface="Arial" panose="020B0604020202020204" pitchFamily="34" charset="0"/>
            </a:endParaRPr>
          </a:p>
          <a:p>
            <a:pPr lvl="0">
              <a:buClr>
                <a:srgbClr val="E7642A"/>
              </a:buClr>
              <a:buSzPct val="80000"/>
            </a:pPr>
            <a:endParaRPr lang="en-US" dirty="0">
              <a:solidFill>
                <a:prstClr val="black">
                  <a:lumMod val="50000"/>
                </a:prstClr>
              </a:solidFill>
              <a:latin typeface="Arial" panose="020B0604020202020204" pitchFamily="34" charset="0"/>
              <a:cs typeface="Arial" panose="020B0604020202020204" pitchFamily="34" charset="0"/>
            </a:endParaRPr>
          </a:p>
          <a:p>
            <a:pPr lvl="0">
              <a:buClr>
                <a:srgbClr val="E7642A"/>
              </a:buClr>
              <a:buSzPct val="80000"/>
            </a:pPr>
            <a:endParaRPr lang="en-US" dirty="0">
              <a:solidFill>
                <a:prstClr val="black">
                  <a:lumMod val="50000"/>
                </a:prstClr>
              </a:solidFill>
              <a:latin typeface="Arial" panose="020B0604020202020204" pitchFamily="34" charset="0"/>
              <a:cs typeface="Arial" panose="020B0604020202020204" pitchFamily="34" charset="0"/>
            </a:endParaRPr>
          </a:p>
          <a:p>
            <a:pPr marL="457178" lvl="0" indent="-457178">
              <a:buClr>
                <a:srgbClr val="E7642A"/>
              </a:buClr>
              <a:buSzPct val="80000"/>
              <a:buFont typeface=".Lucida Grande UI Regular"/>
              <a:buChar char="►"/>
            </a:pPr>
            <a:r>
              <a:rPr lang="en-US" sz="2400" dirty="0">
                <a:solidFill>
                  <a:prstClr val="black">
                    <a:lumMod val="50000"/>
                  </a:prstClr>
                </a:solidFill>
                <a:latin typeface="Arial" panose="020B0604020202020204" pitchFamily="34" charset="0"/>
                <a:cs typeface="Arial" panose="020B0604020202020204" pitchFamily="34" charset="0"/>
              </a:rPr>
              <a:t>Lanie Hudson</a:t>
            </a:r>
          </a:p>
          <a:p>
            <a:pPr marL="914378" lvl="1" indent="-457178">
              <a:buClr>
                <a:srgbClr val="E7642A"/>
              </a:buClr>
              <a:buSzPct val="80000"/>
              <a:buFont typeface="Arial" panose="020B0604020202020204" pitchFamily="34" charset="0"/>
              <a:buChar char="•"/>
            </a:pPr>
            <a:r>
              <a:rPr lang="en-US" dirty="0">
                <a:solidFill>
                  <a:prstClr val="black">
                    <a:lumMod val="50000"/>
                  </a:prstClr>
                </a:solidFill>
                <a:latin typeface="Arial" panose="020B0604020202020204" pitchFamily="34" charset="0"/>
                <a:cs typeface="Arial" panose="020B0604020202020204" pitchFamily="34" charset="0"/>
              </a:rPr>
              <a:t>K-12 Account Executive for Softdocs</a:t>
            </a:r>
          </a:p>
          <a:p>
            <a:pPr marL="914378" lvl="1" indent="-457178">
              <a:buClr>
                <a:srgbClr val="E7642A"/>
              </a:buClr>
              <a:buSzPct val="80000"/>
              <a:buFont typeface="Arial" panose="020B0604020202020204" pitchFamily="34" charset="0"/>
              <a:buChar char="•"/>
            </a:pPr>
            <a:endParaRPr lang="en-US" dirty="0">
              <a:solidFill>
                <a:prstClr val="black">
                  <a:lumMod val="50000"/>
                </a:prstClr>
              </a:solidFill>
              <a:latin typeface="Arial" panose="020B0604020202020204" pitchFamily="34" charset="0"/>
              <a:cs typeface="Arial" panose="020B0604020202020204" pitchFamily="34" charset="0"/>
            </a:endParaRPr>
          </a:p>
          <a:p>
            <a:pPr marL="457178" lvl="0" indent="-457178">
              <a:buClr>
                <a:srgbClr val="E7642A"/>
              </a:buClr>
              <a:buSzPct val="80000"/>
              <a:buFont typeface=".Lucida Grande UI Regular"/>
              <a:buChar char="►"/>
            </a:pPr>
            <a:r>
              <a:rPr lang="en-US" sz="2400" dirty="0">
                <a:solidFill>
                  <a:prstClr val="black">
                    <a:lumMod val="50000"/>
                  </a:prstClr>
                </a:solidFill>
                <a:latin typeface="Arial" panose="020B0604020202020204" pitchFamily="34" charset="0"/>
                <a:cs typeface="Arial" panose="020B0604020202020204" pitchFamily="34" charset="0"/>
              </a:rPr>
              <a:t>Scott McQueen</a:t>
            </a:r>
          </a:p>
          <a:p>
            <a:pPr marL="914378" lvl="1" indent="-457178">
              <a:buClr>
                <a:srgbClr val="E7642A"/>
              </a:buClr>
              <a:buSzPct val="80000"/>
              <a:buFont typeface="Arial" panose="020B0604020202020204" pitchFamily="34" charset="0"/>
              <a:buChar char="•"/>
            </a:pPr>
            <a:r>
              <a:rPr lang="en-US" dirty="0">
                <a:solidFill>
                  <a:prstClr val="black">
                    <a:lumMod val="50000"/>
                  </a:prstClr>
                </a:solidFill>
                <a:latin typeface="Arial" panose="020B0604020202020204" pitchFamily="34" charset="0"/>
                <a:cs typeface="Arial" panose="020B0604020202020204" pitchFamily="34" charset="0"/>
              </a:rPr>
              <a:t>K-12 Solutions Director for Softdocs</a:t>
            </a:r>
          </a:p>
          <a:p>
            <a:pPr lvl="1">
              <a:buClr>
                <a:srgbClr val="E7642A"/>
              </a:buClr>
              <a:buSzPct val="80000"/>
            </a:pPr>
            <a:r>
              <a:rPr lang="en-US" dirty="0">
                <a:solidFill>
                  <a:prstClr val="black">
                    <a:lumMod val="50000"/>
                  </a:prstClr>
                </a:solidFill>
                <a:latin typeface="Arial" panose="020B0604020202020204" pitchFamily="34" charset="0"/>
                <a:cs typeface="Arial" panose="020B0604020202020204" pitchFamily="34" charset="0"/>
              </a:rPr>
              <a:t> </a:t>
            </a:r>
          </a:p>
          <a:p>
            <a:pPr marL="914378" lvl="1" indent="-457178">
              <a:buClr>
                <a:srgbClr val="E7642A"/>
              </a:buClr>
              <a:buSzPct val="80000"/>
              <a:buFont typeface="Arial" panose="020B0604020202020204" pitchFamily="34" charset="0"/>
              <a:buChar char="•"/>
            </a:pPr>
            <a:endParaRPr lang="en-US" dirty="0">
              <a:solidFill>
                <a:prstClr val="black">
                  <a:lumMod val="50000"/>
                </a:prstClr>
              </a:solidFill>
              <a:latin typeface="Arial" panose="020B0604020202020204" pitchFamily="34" charset="0"/>
              <a:cs typeface="Arial" panose="020B0604020202020204" pitchFamily="34" charset="0"/>
            </a:endParaRPr>
          </a:p>
          <a:p>
            <a:pPr marL="914378" lvl="1" indent="-457178">
              <a:buClr>
                <a:srgbClr val="E7642A"/>
              </a:buClr>
              <a:buSzPct val="80000"/>
              <a:buFont typeface="Arial" panose="020B0604020202020204" pitchFamily="34" charset="0"/>
              <a:buChar char="•"/>
            </a:pPr>
            <a:endParaRPr lang="en-US" dirty="0">
              <a:solidFill>
                <a:prstClr val="black">
                  <a:lumMod val="50000"/>
                </a:prstClr>
              </a:solidFill>
              <a:latin typeface="Arial" panose="020B0604020202020204" pitchFamily="34" charset="0"/>
              <a:cs typeface="Arial" panose="020B0604020202020204" pitchFamily="34" charset="0"/>
            </a:endParaRPr>
          </a:p>
          <a:p>
            <a:pPr>
              <a:buClr>
                <a:srgbClr val="E7642A"/>
              </a:buClr>
              <a:buSzPct val="80000"/>
            </a:pPr>
            <a:endParaRPr lang="en-US" dirty="0">
              <a:solidFill>
                <a:prstClr val="black">
                  <a:lumMod val="50000"/>
                </a:prstClr>
              </a:solidFill>
              <a:latin typeface="Arial" panose="020B0604020202020204" pitchFamily="34" charset="0"/>
              <a:cs typeface="Arial" panose="020B0604020202020204" pitchFamily="34" charset="0"/>
            </a:endParaRPr>
          </a:p>
        </p:txBody>
      </p:sp>
      <p:pic>
        <p:nvPicPr>
          <p:cNvPr id="2" name="Picture 1" descr="Logo&#10;&#10;Description automatically generated">
            <a:extLst>
              <a:ext uri="{FF2B5EF4-FFF2-40B4-BE49-F238E27FC236}">
                <a16:creationId xmlns:a16="http://schemas.microsoft.com/office/drawing/2014/main" id="{01B508B1-E4B3-AEBE-8C1E-1684BC7D12D4}"/>
              </a:ext>
            </a:extLst>
          </p:cNvPr>
          <p:cNvPicPr>
            <a:picLocks noChangeAspect="1"/>
          </p:cNvPicPr>
          <p:nvPr/>
        </p:nvPicPr>
        <p:blipFill>
          <a:blip r:embed="rId4"/>
          <a:stretch>
            <a:fillRect/>
          </a:stretch>
        </p:blipFill>
        <p:spPr>
          <a:xfrm>
            <a:off x="370402" y="5258149"/>
            <a:ext cx="1356692" cy="1356692"/>
          </a:xfrm>
          <a:prstGeom prst="rect">
            <a:avLst/>
          </a:prstGeom>
        </p:spPr>
      </p:pic>
    </p:spTree>
    <p:extLst>
      <p:ext uri="{BB962C8B-B14F-4D97-AF65-F5344CB8AC3E}">
        <p14:creationId xmlns:p14="http://schemas.microsoft.com/office/powerpoint/2010/main" val="374344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58041E-D4B2-AD42-AF41-8D41DF612F82}"/>
              </a:ext>
            </a:extLst>
          </p:cNvPr>
          <p:cNvGrpSpPr/>
          <p:nvPr/>
        </p:nvGrpSpPr>
        <p:grpSpPr>
          <a:xfrm>
            <a:off x="320511" y="311085"/>
            <a:ext cx="11757758" cy="952104"/>
            <a:chOff x="320511" y="311085"/>
            <a:chExt cx="11757758" cy="952104"/>
          </a:xfrm>
        </p:grpSpPr>
        <p:cxnSp>
          <p:nvCxnSpPr>
            <p:cNvPr id="7" name="Straight Connector 6">
              <a:extLst>
                <a:ext uri="{FF2B5EF4-FFF2-40B4-BE49-F238E27FC236}">
                  <a16:creationId xmlns:a16="http://schemas.microsoft.com/office/drawing/2014/main" id="{32E4A1FA-8796-9E42-9642-C86EBD1279B9}"/>
                </a:ext>
              </a:extLst>
            </p:cNvPr>
            <p:cNvCxnSpPr>
              <a:cxnSpLocks/>
            </p:cNvCxnSpPr>
            <p:nvPr/>
          </p:nvCxnSpPr>
          <p:spPr>
            <a:xfrm>
              <a:off x="432399" y="1263189"/>
              <a:ext cx="1132720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4E4C6BB-F839-CF4E-AE10-0A336FF8A932}"/>
                </a:ext>
              </a:extLst>
            </p:cNvPr>
            <p:cNvSpPr txBox="1"/>
            <p:nvPr/>
          </p:nvSpPr>
          <p:spPr>
            <a:xfrm>
              <a:off x="320511" y="311085"/>
              <a:ext cx="11757758" cy="707886"/>
            </a:xfrm>
            <a:prstGeom prst="rect">
              <a:avLst/>
            </a:prstGeom>
            <a:noFill/>
            <a:effectLst>
              <a:outerShdw blurRad="177800" algn="ctr" rotWithShape="0">
                <a:prstClr val="black">
                  <a:alpha val="70000"/>
                </a:prstClr>
              </a:outerShdw>
            </a:effectLst>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Source Sans Pro Light" panose="020B0403030403020204" pitchFamily="34" charset="77"/>
                <a:ea typeface="+mn-ea"/>
                <a:cs typeface="+mn-cs"/>
              </a:endParaRPr>
            </a:p>
          </p:txBody>
        </p:sp>
      </p:grpSp>
      <p:pic>
        <p:nvPicPr>
          <p:cNvPr id="3" name="Picture 2"/>
          <p:cNvPicPr>
            <a:picLocks noChangeAspect="1"/>
          </p:cNvPicPr>
          <p:nvPr/>
        </p:nvPicPr>
        <p:blipFill>
          <a:blip r:embed="rId3"/>
          <a:stretch>
            <a:fillRect/>
          </a:stretch>
        </p:blipFill>
        <p:spPr>
          <a:xfrm>
            <a:off x="0" y="-204509"/>
            <a:ext cx="12367967" cy="7181130"/>
          </a:xfrm>
          <a:prstGeom prst="rect">
            <a:avLst/>
          </a:prstGeom>
        </p:spPr>
      </p:pic>
      <p:sp>
        <p:nvSpPr>
          <p:cNvPr id="9" name="TextBox 8">
            <a:extLst>
              <a:ext uri="{FF2B5EF4-FFF2-40B4-BE49-F238E27FC236}">
                <a16:creationId xmlns:a16="http://schemas.microsoft.com/office/drawing/2014/main" id="{7506D79B-2A53-4C97-ABA6-B5DEF5581941}"/>
              </a:ext>
            </a:extLst>
          </p:cNvPr>
          <p:cNvSpPr txBox="1"/>
          <p:nvPr/>
        </p:nvSpPr>
        <p:spPr>
          <a:xfrm>
            <a:off x="194700" y="1263189"/>
            <a:ext cx="9021452" cy="4165243"/>
          </a:xfrm>
          <a:prstGeom prst="rect">
            <a:avLst/>
          </a:prstGeom>
          <a:solidFill>
            <a:srgbClr val="591D6D">
              <a:alpha val="75000"/>
            </a:srgbClr>
          </a:solidFill>
        </p:spPr>
        <p:txBody>
          <a:bodyPr wrap="square" lIns="274320" tIns="274320" rIns="274320" bIns="274320" rtlCol="0">
            <a:spAutoFit/>
          </a:bodyPr>
          <a:lstStyle/>
          <a:p>
            <a:pPr marL="457200" marR="0" lvl="0" indent="-457200" algn="l" defTabSz="609555" rtl="0" eaLnBrk="1" fontAlgn="auto" latinLnBrk="0" hangingPunct="1">
              <a:lnSpc>
                <a:spcPct val="100000"/>
              </a:lnSpc>
              <a:spcBef>
                <a:spcPts val="0"/>
              </a:spcBef>
              <a:spcAft>
                <a:spcPts val="1600"/>
              </a:spcAft>
              <a:buClr>
                <a:srgbClr val="E7642A"/>
              </a:buClr>
              <a:buSzPct val="100000"/>
              <a:buFont typeface="Webdings" panose="05030102010509060703" pitchFamily="18" charset="2"/>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Softdocs client since FY2019</a:t>
            </a:r>
          </a:p>
          <a:p>
            <a:pPr marL="457200" indent="-457200" defTabSz="609555">
              <a:spcAft>
                <a:spcPts val="1600"/>
              </a:spcAft>
              <a:buClr>
                <a:srgbClr val="E7642A"/>
              </a:buClr>
              <a:buSzPct val="100000"/>
              <a:buFont typeface="Webdings" panose="05030102010509060703" pitchFamily="18" charset="2"/>
              <a:buChar char=""/>
              <a:defRPr/>
            </a:pPr>
            <a:r>
              <a:rPr lang="en-US" sz="2400" dirty="0">
                <a:solidFill>
                  <a:srgbClr val="FFFFFF"/>
                </a:solidFill>
                <a:latin typeface="Arial" panose="020B0604020202020204" pitchFamily="34" charset="0"/>
                <a:cs typeface="Arial" panose="020B0604020202020204" pitchFamily="34" charset="0"/>
              </a:rPr>
              <a:t>RY2K Virus November 2020 – data not compromised</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0" indent="-457200" algn="l" defTabSz="609555" rtl="0" eaLnBrk="1" fontAlgn="auto" latinLnBrk="0" hangingPunct="1">
              <a:lnSpc>
                <a:spcPct val="100000"/>
              </a:lnSpc>
              <a:spcBef>
                <a:spcPts val="0"/>
              </a:spcBef>
              <a:spcAft>
                <a:spcPts val="1600"/>
              </a:spcAft>
              <a:buClr>
                <a:srgbClr val="E7642A"/>
              </a:buClr>
              <a:buSzPct val="100000"/>
              <a:buFont typeface="Webdings" panose="05030102010509060703" pitchFamily="18" charset="2"/>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Leveraging Softdocs’ Etrieve Platform for electronic forms, workflow automation, and content management</a:t>
            </a:r>
          </a:p>
          <a:p>
            <a:pPr marL="1371600" lvl="2" indent="-457200" defTabSz="609555">
              <a:spcAft>
                <a:spcPts val="1600"/>
              </a:spcAft>
              <a:buClr>
                <a:srgbClr val="E7642A"/>
              </a:buClr>
              <a:buSzPct val="100000"/>
              <a:buFont typeface="Wingdings" panose="05000000000000000000" pitchFamily="2" charset="2"/>
              <a:buChar char="Ø"/>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Purchase Requisition </a:t>
            </a:r>
            <a:r>
              <a:rPr lang="en-US" sz="2400" dirty="0">
                <a:solidFill>
                  <a:srgbClr val="FFFFFF"/>
                </a:solidFill>
                <a:latin typeface="Arial" panose="020B0604020202020204" pitchFamily="34" charset="0"/>
                <a:cs typeface="Arial" panose="020B0604020202020204" pitchFamily="34" charset="0"/>
              </a:rPr>
              <a:t>Import to WVEIS</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FY2022</a:t>
            </a:r>
          </a:p>
          <a:p>
            <a:pPr marL="457200" marR="0" lvl="0" indent="-457200" algn="l" defTabSz="609555" rtl="0" eaLnBrk="1" fontAlgn="auto" latinLnBrk="0" hangingPunct="1">
              <a:lnSpc>
                <a:spcPct val="100000"/>
              </a:lnSpc>
              <a:spcBef>
                <a:spcPts val="0"/>
              </a:spcBef>
              <a:spcAft>
                <a:spcPts val="1600"/>
              </a:spcAft>
              <a:buClr>
                <a:srgbClr val="E7642A"/>
              </a:buClr>
              <a:buSzPct val="100000"/>
              <a:buFont typeface="Webdings" panose="05030102010509060703" pitchFamily="18" charset="2"/>
              <a:buChar char=""/>
              <a:tabLst/>
              <a:defRPr/>
            </a:pPr>
            <a:r>
              <a:rPr lang="en-US" sz="2400" dirty="0">
                <a:solidFill>
                  <a:srgbClr val="FFFFFF"/>
                </a:solidFill>
                <a:latin typeface="Arial" panose="020B0604020202020204" pitchFamily="34" charset="0"/>
                <a:cs typeface="Arial" panose="020B0604020202020204" pitchFamily="34" charset="0"/>
              </a:rPr>
              <a:t>Also leveraging Serve, Softdocs print customization tool</a:t>
            </a:r>
          </a:p>
          <a:p>
            <a:pPr marL="1371600" lvl="2" indent="-457200" defTabSz="609555">
              <a:spcAft>
                <a:spcPts val="1600"/>
              </a:spcAft>
              <a:buClr>
                <a:srgbClr val="E7642A"/>
              </a:buClr>
              <a:buSzPct val="100000"/>
              <a:buFont typeface="Wingdings" panose="05000000000000000000" pitchFamily="2" charset="2"/>
              <a:buChar char="Ø"/>
              <a:defRPr/>
            </a:pPr>
            <a:r>
              <a:rPr lang="en-US" sz="2400" dirty="0">
                <a:solidFill>
                  <a:srgbClr val="FFFFFF"/>
                </a:solidFill>
                <a:latin typeface="Arial" panose="020B0604020202020204" pitchFamily="34" charset="0"/>
                <a:cs typeface="Arial" panose="020B0604020202020204" pitchFamily="34" charset="0"/>
              </a:rPr>
              <a:t>File copies of PO, AP Check, Payroll Check</a:t>
            </a:r>
          </a:p>
        </p:txBody>
      </p:sp>
      <p:grpSp>
        <p:nvGrpSpPr>
          <p:cNvPr id="10" name="Group 9">
            <a:extLst>
              <a:ext uri="{FF2B5EF4-FFF2-40B4-BE49-F238E27FC236}">
                <a16:creationId xmlns:a16="http://schemas.microsoft.com/office/drawing/2014/main" id="{E358041E-D4B2-AD42-AF41-8D41DF612F82}"/>
              </a:ext>
            </a:extLst>
          </p:cNvPr>
          <p:cNvGrpSpPr/>
          <p:nvPr/>
        </p:nvGrpSpPr>
        <p:grpSpPr>
          <a:xfrm>
            <a:off x="194700" y="311085"/>
            <a:ext cx="11802599" cy="830997"/>
            <a:chOff x="168111" y="-85533"/>
            <a:chExt cx="11618794" cy="830997"/>
          </a:xfrm>
        </p:grpSpPr>
        <p:cxnSp>
          <p:nvCxnSpPr>
            <p:cNvPr id="12" name="Straight Connector 11">
              <a:extLst>
                <a:ext uri="{FF2B5EF4-FFF2-40B4-BE49-F238E27FC236}">
                  <a16:creationId xmlns:a16="http://schemas.microsoft.com/office/drawing/2014/main" id="{32E4A1FA-8796-9E42-9642-C86EBD1279B9}"/>
                </a:ext>
              </a:extLst>
            </p:cNvPr>
            <p:cNvCxnSpPr>
              <a:cxnSpLocks/>
            </p:cNvCxnSpPr>
            <p:nvPr/>
          </p:nvCxnSpPr>
          <p:spPr>
            <a:xfrm>
              <a:off x="168111" y="634737"/>
              <a:ext cx="1132720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4E4C6BB-F839-CF4E-AE10-0A336FF8A932}"/>
                </a:ext>
              </a:extLst>
            </p:cNvPr>
            <p:cNvSpPr txBox="1"/>
            <p:nvPr/>
          </p:nvSpPr>
          <p:spPr>
            <a:xfrm>
              <a:off x="168111" y="-85533"/>
              <a:ext cx="11618794" cy="830997"/>
            </a:xfrm>
            <a:prstGeom prst="rect">
              <a:avLst/>
            </a:prstGeom>
            <a:noFill/>
            <a:effectLst>
              <a:outerShdw blurRad="177800" algn="ctr" rotWithShape="0">
                <a:prstClr val="black">
                  <a:alpha val="70000"/>
                </a:prstClr>
              </a:outerShdw>
            </a:effectLst>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Wood County Schools</a:t>
              </a:r>
            </a:p>
          </p:txBody>
        </p:sp>
      </p:grpSp>
    </p:spTree>
    <p:extLst>
      <p:ext uri="{BB962C8B-B14F-4D97-AF65-F5344CB8AC3E}">
        <p14:creationId xmlns:p14="http://schemas.microsoft.com/office/powerpoint/2010/main" val="17277048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69"/>
            <a:ext cx="12192000" cy="257211"/>
          </a:xfrm>
          <a:prstGeom prst="rect">
            <a:avLst/>
          </a:prstGeom>
        </p:spPr>
      </p:pic>
      <p:pic>
        <p:nvPicPr>
          <p:cNvPr id="7" name="Picture 6"/>
          <p:cNvPicPr>
            <a:picLocks noChangeAspect="1"/>
          </p:cNvPicPr>
          <p:nvPr/>
        </p:nvPicPr>
        <p:blipFill>
          <a:blip r:embed="rId3"/>
          <a:stretch>
            <a:fillRect/>
          </a:stretch>
        </p:blipFill>
        <p:spPr>
          <a:xfrm>
            <a:off x="1" y="6660305"/>
            <a:ext cx="12192000" cy="212598"/>
          </a:xfrm>
          <a:prstGeom prst="rect">
            <a:avLst/>
          </a:prstGeom>
        </p:spPr>
      </p:pic>
      <p:sp>
        <p:nvSpPr>
          <p:cNvPr id="9" name="Rectangle 8"/>
          <p:cNvSpPr/>
          <p:nvPr/>
        </p:nvSpPr>
        <p:spPr>
          <a:xfrm>
            <a:off x="165750" y="362509"/>
            <a:ext cx="7400838" cy="707886"/>
          </a:xfrm>
          <a:prstGeom prst="rect">
            <a:avLst/>
          </a:prstGeom>
        </p:spPr>
        <p:txBody>
          <a:bodyPr wrap="square">
            <a:spAutoFit/>
          </a:bodyPr>
          <a:lstStyle/>
          <a:p>
            <a:r>
              <a:rPr lang="en-US" sz="4000" b="1" dirty="0">
                <a:solidFill>
                  <a:srgbClr val="641F69"/>
                </a:solidFill>
                <a:latin typeface="Arial" panose="020B0604020202020204" pitchFamily="34" charset="0"/>
                <a:cs typeface="Arial" panose="020B0604020202020204" pitchFamily="34" charset="0"/>
              </a:rPr>
              <a:t>Softdocs Overview</a:t>
            </a:r>
            <a:endParaRPr lang="en-US" sz="4000" dirty="0"/>
          </a:p>
        </p:txBody>
      </p:sp>
      <p:pic>
        <p:nvPicPr>
          <p:cNvPr id="8" name="Picture 7">
            <a:extLst>
              <a:ext uri="{FF2B5EF4-FFF2-40B4-BE49-F238E27FC236}">
                <a16:creationId xmlns:a16="http://schemas.microsoft.com/office/drawing/2014/main" id="{8D8B148D-4AC7-6747-906D-81C81E568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813" y="5094242"/>
            <a:ext cx="977696" cy="608616"/>
          </a:xfrm>
          <a:prstGeom prst="rect">
            <a:avLst/>
          </a:prstGeom>
        </p:spPr>
      </p:pic>
      <p:pic>
        <p:nvPicPr>
          <p:cNvPr id="10" name="Picture 9">
            <a:extLst>
              <a:ext uri="{FF2B5EF4-FFF2-40B4-BE49-F238E27FC236}">
                <a16:creationId xmlns:a16="http://schemas.microsoft.com/office/drawing/2014/main" id="{2B99B217-340F-2041-AA21-1F55D2A9C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913" y="3915788"/>
            <a:ext cx="1373496" cy="907701"/>
          </a:xfrm>
          <a:prstGeom prst="rect">
            <a:avLst/>
          </a:prstGeom>
        </p:spPr>
      </p:pic>
      <p:pic>
        <p:nvPicPr>
          <p:cNvPr id="11" name="Picture 10">
            <a:extLst>
              <a:ext uri="{FF2B5EF4-FFF2-40B4-BE49-F238E27FC236}">
                <a16:creationId xmlns:a16="http://schemas.microsoft.com/office/drawing/2014/main" id="{09623F13-AE3E-C34C-A0EC-4C910E570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296" y="2737334"/>
            <a:ext cx="750730" cy="907701"/>
          </a:xfrm>
          <a:prstGeom prst="rect">
            <a:avLst/>
          </a:prstGeom>
        </p:spPr>
      </p:pic>
      <p:sp>
        <p:nvSpPr>
          <p:cNvPr id="12" name="Rectangle 11">
            <a:extLst>
              <a:ext uri="{FF2B5EF4-FFF2-40B4-BE49-F238E27FC236}">
                <a16:creationId xmlns:a16="http://schemas.microsoft.com/office/drawing/2014/main" id="{89B64090-D128-4041-9A58-1DDC0B96A93D}"/>
              </a:ext>
            </a:extLst>
          </p:cNvPr>
          <p:cNvSpPr/>
          <p:nvPr/>
        </p:nvSpPr>
        <p:spPr>
          <a:xfrm>
            <a:off x="2966409" y="2983285"/>
            <a:ext cx="8066324" cy="3539430"/>
          </a:xfrm>
          <a:prstGeom prst="rect">
            <a:avLst/>
          </a:prstGeom>
        </p:spPr>
        <p:txBody>
          <a:bodyPr wrap="square">
            <a:spAutoFit/>
          </a:bodyPr>
          <a:lstStyle/>
          <a:p>
            <a:pPr marL="347472" indent="-347472" defTabSz="609570">
              <a:spcAft>
                <a:spcPts val="4800"/>
              </a:spcAft>
              <a:buClr>
                <a:srgbClr val="E7642A"/>
              </a:buClr>
              <a:buSzPct val="70000"/>
              <a:buFont typeface=".Lucida Grande UI Regular"/>
              <a:buChar char="►"/>
              <a:defRPr/>
            </a:pPr>
            <a:r>
              <a:rPr lang="en-US" sz="2000" b="1" dirty="0">
                <a:solidFill>
                  <a:srgbClr val="591D6D"/>
                </a:solidFill>
                <a:latin typeface="Arial" panose="020B0604020202020204" pitchFamily="34" charset="0"/>
                <a:cs typeface="Arial" panose="020B0604020202020204" pitchFamily="34" charset="0"/>
              </a:rPr>
              <a:t>Exclusively serving the education marketplace </a:t>
            </a:r>
            <a:r>
              <a:rPr lang="en-US" sz="2000" dirty="0">
                <a:solidFill>
                  <a:srgbClr val="5B595E"/>
                </a:solidFill>
                <a:latin typeface="Arial" panose="020B0604020202020204" pitchFamily="34" charset="0"/>
                <a:cs typeface="Arial" panose="020B0604020202020204" pitchFamily="34" charset="0"/>
              </a:rPr>
              <a:t>for over two decades with more than 700 clients</a:t>
            </a:r>
          </a:p>
          <a:p>
            <a:pPr marL="347472" indent="-347472" defTabSz="609570">
              <a:spcAft>
                <a:spcPts val="4800"/>
              </a:spcAft>
              <a:buClr>
                <a:srgbClr val="E7642A"/>
              </a:buClr>
              <a:buSzPct val="70000"/>
              <a:buFont typeface=".Lucida Grande UI Regular"/>
              <a:buChar char="►"/>
              <a:defRPr/>
            </a:pPr>
            <a:r>
              <a:rPr lang="en-US" sz="2000" dirty="0">
                <a:solidFill>
                  <a:srgbClr val="5B595E"/>
                </a:solidFill>
                <a:latin typeface="Arial" panose="020B0604020202020204" pitchFamily="34" charset="0"/>
                <a:cs typeface="Arial" panose="020B0604020202020204" pitchFamily="34" charset="0"/>
              </a:rPr>
              <a:t>Clients ranging in size from </a:t>
            </a:r>
            <a:r>
              <a:rPr lang="en-US" sz="2000" b="1" dirty="0">
                <a:solidFill>
                  <a:srgbClr val="591D6D"/>
                </a:solidFill>
                <a:latin typeface="Arial" panose="020B0604020202020204" pitchFamily="34" charset="0"/>
                <a:cs typeface="Arial" panose="020B0604020202020204" pitchFamily="34" charset="0"/>
              </a:rPr>
              <a:t>500</a:t>
            </a:r>
            <a:r>
              <a:rPr lang="en-US" sz="2000" dirty="0">
                <a:solidFill>
                  <a:srgbClr val="5B595E"/>
                </a:solidFill>
                <a:latin typeface="Arial" panose="020B0604020202020204" pitchFamily="34" charset="0"/>
                <a:cs typeface="Arial" panose="020B0604020202020204" pitchFamily="34" charset="0"/>
              </a:rPr>
              <a:t> to over </a:t>
            </a:r>
            <a:r>
              <a:rPr lang="en-US" sz="2000" b="1" dirty="0">
                <a:solidFill>
                  <a:srgbClr val="591D6D"/>
                </a:solidFill>
                <a:latin typeface="Arial" panose="020B0604020202020204" pitchFamily="34" charset="0"/>
                <a:cs typeface="Arial" panose="020B0604020202020204" pitchFamily="34" charset="0"/>
              </a:rPr>
              <a:t>80,000</a:t>
            </a:r>
            <a:r>
              <a:rPr lang="en-US" sz="2000" dirty="0">
                <a:solidFill>
                  <a:srgbClr val="5B595E"/>
                </a:solidFill>
                <a:latin typeface="Arial" panose="020B0604020202020204" pitchFamily="34" charset="0"/>
                <a:cs typeface="Arial" panose="020B0604020202020204" pitchFamily="34" charset="0"/>
              </a:rPr>
              <a:t> students</a:t>
            </a:r>
          </a:p>
          <a:p>
            <a:pPr marL="347472" indent="-347472" defTabSz="609570">
              <a:spcAft>
                <a:spcPts val="4800"/>
              </a:spcAft>
              <a:buClr>
                <a:srgbClr val="E7642A"/>
              </a:buClr>
              <a:buSzPct val="70000"/>
              <a:buFont typeface=".Lucida Grande UI Regular"/>
              <a:buChar char="►"/>
              <a:defRPr/>
            </a:pPr>
            <a:r>
              <a:rPr lang="en-US" sz="2000" dirty="0">
                <a:solidFill>
                  <a:srgbClr val="5B595E"/>
                </a:solidFill>
                <a:latin typeface="Arial" panose="020B0604020202020204" pitchFamily="34" charset="0"/>
                <a:cs typeface="Arial" panose="020B0604020202020204" pitchFamily="34" charset="0"/>
              </a:rPr>
              <a:t>Trusted partner with over </a:t>
            </a:r>
            <a:r>
              <a:rPr lang="en-US" sz="2000" b="1" dirty="0">
                <a:solidFill>
                  <a:srgbClr val="591D6D"/>
                </a:solidFill>
                <a:latin typeface="Arial" panose="020B0604020202020204" pitchFamily="34" charset="0"/>
                <a:cs typeface="Arial" panose="020B0604020202020204" pitchFamily="34" charset="0"/>
              </a:rPr>
              <a:t>250</a:t>
            </a:r>
            <a:r>
              <a:rPr lang="en-US" sz="2000" dirty="0">
                <a:solidFill>
                  <a:srgbClr val="5B595E"/>
                </a:solidFill>
                <a:latin typeface="Arial" panose="020B0604020202020204" pitchFamily="34" charset="0"/>
                <a:cs typeface="Arial" panose="020B0604020202020204" pitchFamily="34" charset="0"/>
              </a:rPr>
              <a:t> School Districts in the US.</a:t>
            </a:r>
            <a:endParaRPr lang="en-US" sz="2000" b="1" dirty="0">
              <a:solidFill>
                <a:srgbClr val="591D6D"/>
              </a:solidFill>
              <a:latin typeface="Arial" panose="020B0604020202020204" pitchFamily="34" charset="0"/>
              <a:cs typeface="Arial" panose="020B0604020202020204" pitchFamily="34" charset="0"/>
            </a:endParaRPr>
          </a:p>
          <a:p>
            <a:pPr marL="347472" indent="-347472" defTabSz="609570">
              <a:spcAft>
                <a:spcPts val="4000"/>
              </a:spcAft>
              <a:buClr>
                <a:srgbClr val="E7642A"/>
              </a:buClr>
              <a:buSzPct val="70000"/>
              <a:buFont typeface=".Lucida Grande UI Regular"/>
              <a:buChar char="►"/>
              <a:defRPr/>
            </a:pPr>
            <a:endParaRPr lang="en-US" sz="2400" dirty="0">
              <a:solidFill>
                <a:srgbClr val="5B595E"/>
              </a:solidFill>
              <a:latin typeface="Arial" panose="020B0604020202020204" pitchFamily="34" charset="0"/>
              <a:cs typeface="Arial" panose="020B0604020202020204" pitchFamily="34" charset="0"/>
            </a:endParaRPr>
          </a:p>
        </p:txBody>
      </p:sp>
      <p:sp>
        <p:nvSpPr>
          <p:cNvPr id="2" name="Rectangle 1"/>
          <p:cNvSpPr/>
          <p:nvPr/>
        </p:nvSpPr>
        <p:spPr>
          <a:xfrm>
            <a:off x="165750" y="1180725"/>
            <a:ext cx="11860500" cy="1569660"/>
          </a:xfrm>
          <a:prstGeom prst="rect">
            <a:avLst/>
          </a:prstGeom>
        </p:spPr>
        <p:txBody>
          <a:bodyPr wrap="square">
            <a:spAutoFit/>
          </a:bodyPr>
          <a:lstStyle/>
          <a:p>
            <a:r>
              <a:rPr lang="en-US" sz="2400" dirty="0">
                <a:solidFill>
                  <a:srgbClr val="5B595E"/>
                </a:solidFill>
                <a:latin typeface="Arial" panose="020B0604020202020204" pitchFamily="34" charset="0"/>
                <a:cs typeface="Arial" panose="020B0604020202020204" pitchFamily="34" charset="0"/>
              </a:rPr>
              <a:t>Softdocs is a provider of Enterprise Content Management, Electronic Forms, and Workflow solutions, focused on building a world without inefficiencies – and removing technology barriers so that you can focus on the hard work of impacting students’ and staffs’ lives.</a:t>
            </a:r>
            <a:endParaRPr lang="en-US" dirty="0"/>
          </a:p>
        </p:txBody>
      </p:sp>
    </p:spTree>
    <p:extLst>
      <p:ext uri="{BB962C8B-B14F-4D97-AF65-F5344CB8AC3E}">
        <p14:creationId xmlns:p14="http://schemas.microsoft.com/office/powerpoint/2010/main" val="383343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1985-4BE1-4398-88E4-F28377BCA0D5}"/>
              </a:ext>
            </a:extLst>
          </p:cNvPr>
          <p:cNvSpPr>
            <a:spLocks noGrp="1"/>
          </p:cNvSpPr>
          <p:nvPr>
            <p:ph type="title"/>
          </p:nvPr>
        </p:nvSpPr>
        <p:spPr>
          <a:xfrm>
            <a:off x="0" y="1372960"/>
            <a:ext cx="12034684" cy="3412083"/>
          </a:xfrm>
        </p:spPr>
        <p:txBody>
          <a:bodyPr>
            <a:noAutofit/>
          </a:bodyPr>
          <a:lstStyle/>
          <a:p>
            <a:pPr lvl="0" algn="ctr">
              <a:lnSpc>
                <a:spcPct val="100000"/>
              </a:lnSpc>
            </a:pP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Declining Enrollment = Decreased Funding:</a:t>
            </a:r>
            <a:br>
              <a:rPr lang="en-US" sz="44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Home Schooling, Public Charter Schools,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Potential Public Support of Non Public Educational Choices </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3" name="TextBox 2"/>
          <p:cNvSpPr txBox="1"/>
          <p:nvPr/>
        </p:nvSpPr>
        <p:spPr>
          <a:xfrm rot="20093514">
            <a:off x="-111734" y="380072"/>
            <a:ext cx="4914964" cy="1046440"/>
          </a:xfrm>
          <a:prstGeom prst="rect">
            <a:avLst/>
          </a:prstGeom>
          <a:noFill/>
        </p:spPr>
        <p:txBody>
          <a:bodyPr wrap="square" rtlCol="0">
            <a:spAutoFit/>
          </a:bodyPr>
          <a:lstStyle/>
          <a:p>
            <a:r>
              <a:rPr lang="en-US" sz="3100" dirty="0">
                <a:solidFill>
                  <a:schemeClr val="bg1"/>
                </a:solidFill>
                <a:latin typeface="Arial" panose="020B0604020202020204" pitchFamily="34" charset="0"/>
                <a:cs typeface="Arial" panose="020B0604020202020204" pitchFamily="34" charset="0"/>
              </a:rPr>
              <a:t>Challenges faced by </a:t>
            </a:r>
          </a:p>
          <a:p>
            <a:r>
              <a:rPr lang="en-US" sz="3100" u="sng" dirty="0">
                <a:solidFill>
                  <a:schemeClr val="bg1"/>
                </a:solidFill>
                <a:latin typeface="Arial" panose="020B0604020202020204" pitchFamily="34" charset="0"/>
                <a:cs typeface="Arial" panose="020B0604020202020204" pitchFamily="34" charset="0"/>
              </a:rPr>
              <a:t>WV School Districts</a:t>
            </a:r>
          </a:p>
        </p:txBody>
      </p:sp>
      <p:sp>
        <p:nvSpPr>
          <p:cNvPr id="4" name="Title 1">
            <a:extLst>
              <a:ext uri="{FF2B5EF4-FFF2-40B4-BE49-F238E27FC236}">
                <a16:creationId xmlns:a16="http://schemas.microsoft.com/office/drawing/2014/main" id="{627A8618-F774-7BE7-0AD1-1FC444797B3B}"/>
              </a:ext>
            </a:extLst>
          </p:cNvPr>
          <p:cNvSpPr txBox="1">
            <a:spLocks/>
          </p:cNvSpPr>
          <p:nvPr/>
        </p:nvSpPr>
        <p:spPr>
          <a:xfrm>
            <a:off x="1522325" y="4785043"/>
            <a:ext cx="9615341" cy="1645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bg1"/>
                </a:solidFill>
                <a:latin typeface="Source Sans Pro Light" panose="020B0403030403020204" pitchFamily="34" charset="0"/>
                <a:ea typeface="Source Sans Pro Light" panose="020B0403030403020204" pitchFamily="34" charset="0"/>
                <a:cs typeface="+mj-cs"/>
              </a:defRPr>
            </a:lvl1pPr>
          </a:lstStyle>
          <a:p>
            <a:pPr algn="ctr">
              <a:lnSpc>
                <a:spcPct val="100000"/>
              </a:lnSpc>
            </a:pPr>
            <a:endParaRPr lang="en-US" sz="4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E842404-E336-B7BC-8930-48228C29FD5E}"/>
              </a:ext>
            </a:extLst>
          </p:cNvPr>
          <p:cNvSpPr txBox="1"/>
          <p:nvPr/>
        </p:nvSpPr>
        <p:spPr>
          <a:xfrm>
            <a:off x="766917" y="5081918"/>
            <a:ext cx="10913806" cy="1200329"/>
          </a:xfrm>
          <a:prstGeom prst="rect">
            <a:avLst/>
          </a:prstGeom>
          <a:noFill/>
        </p:spPr>
        <p:txBody>
          <a:bodyPr wrap="square" rtlCol="0">
            <a:spAutoFit/>
          </a:bodyPr>
          <a:lstStyle/>
          <a:p>
            <a:r>
              <a:rPr lang="en-US" sz="3600" dirty="0">
                <a:solidFill>
                  <a:schemeClr val="accent4">
                    <a:lumMod val="40000"/>
                    <a:lumOff val="60000"/>
                  </a:schemeClr>
                </a:solidFill>
              </a:rPr>
              <a:t>Decreased Funding impacts all aspects – specifically personnel.  Finance Departments have not been spared.   </a:t>
            </a:r>
          </a:p>
        </p:txBody>
      </p:sp>
    </p:spTree>
    <p:extLst>
      <p:ext uri="{BB962C8B-B14F-4D97-AF65-F5344CB8AC3E}">
        <p14:creationId xmlns:p14="http://schemas.microsoft.com/office/powerpoint/2010/main" val="37844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02CF-FF8A-4BA3-AC9C-17BC08C5ACFC}"/>
              </a:ext>
            </a:extLst>
          </p:cNvPr>
          <p:cNvSpPr>
            <a:spLocks noGrp="1"/>
          </p:cNvSpPr>
          <p:nvPr>
            <p:ph type="title"/>
          </p:nvPr>
        </p:nvSpPr>
        <p:spPr>
          <a:xfrm>
            <a:off x="1288329" y="483870"/>
            <a:ext cx="9615341" cy="2347274"/>
          </a:xfrm>
        </p:spPr>
        <p:txBody>
          <a:bodyPr anchor="ctr">
            <a:noAutofit/>
          </a:bodyPr>
          <a:lstStyle/>
          <a:p>
            <a:pPr algn="ctr">
              <a:lnSpc>
                <a:spcPct val="100000"/>
              </a:lnSpc>
            </a:pPr>
            <a:r>
              <a:rPr lang="en-US" sz="4400" dirty="0">
                <a:latin typeface="Arial" panose="020B0604020202020204" pitchFamily="34" charset="0"/>
                <a:cs typeface="Arial" panose="020B0604020202020204" pitchFamily="34" charset="0"/>
              </a:rPr>
              <a:t>Increasing</a:t>
            </a:r>
            <a:r>
              <a:rPr lang="en-US" sz="4400" b="1"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amounts of reports and data to maintain.</a:t>
            </a:r>
          </a:p>
        </p:txBody>
      </p:sp>
      <p:sp>
        <p:nvSpPr>
          <p:cNvPr id="3" name="Title 1">
            <a:extLst>
              <a:ext uri="{FF2B5EF4-FFF2-40B4-BE49-F238E27FC236}">
                <a16:creationId xmlns:a16="http://schemas.microsoft.com/office/drawing/2014/main" id="{0EBE148C-CF29-5F68-879E-6078980875B4}"/>
              </a:ext>
            </a:extLst>
          </p:cNvPr>
          <p:cNvSpPr txBox="1">
            <a:spLocks/>
          </p:cNvSpPr>
          <p:nvPr/>
        </p:nvSpPr>
        <p:spPr>
          <a:xfrm>
            <a:off x="1288328" y="2831144"/>
            <a:ext cx="10412059" cy="40268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bg1"/>
                </a:solidFill>
                <a:latin typeface="Source Sans Pro Light" panose="020B0403030403020204" pitchFamily="34" charset="0"/>
                <a:ea typeface="Source Sans Pro Light" panose="020B0403030403020204" pitchFamily="34" charset="0"/>
                <a:cs typeface="+mj-cs"/>
              </a:defRPr>
            </a:lvl1pPr>
          </a:lstStyle>
          <a:p>
            <a:pPr algn="ctr">
              <a:lnSpc>
                <a:spcPct val="100000"/>
              </a:lnSpc>
            </a:pPr>
            <a:r>
              <a:rPr lang="en-US" sz="4400" dirty="0">
                <a:latin typeface="Arial" panose="020B0604020202020204" pitchFamily="34" charset="0"/>
                <a:cs typeface="Arial" panose="020B0604020202020204" pitchFamily="34" charset="0"/>
              </a:rPr>
              <a:t>Potential pitfalls of paper documentation</a:t>
            </a:r>
          </a:p>
          <a:p>
            <a:pPr marL="1028700" lvl="1" indent="-571500">
              <a:buFont typeface="Arial" panose="020B0604020202020204" pitchFamily="34" charset="0"/>
              <a:buChar char="•"/>
            </a:pPr>
            <a:r>
              <a:rPr lang="en-US" sz="2800" dirty="0">
                <a:solidFill>
                  <a:schemeClr val="bg1"/>
                </a:solidFill>
                <a:latin typeface="Arial" panose="020B0604020202020204" pitchFamily="34" charset="0"/>
                <a:ea typeface="Source Sans Pro Light" panose="020B0403030403020204" pitchFamily="34" charset="0"/>
                <a:cs typeface="Arial" panose="020B0604020202020204" pitchFamily="34" charset="0"/>
              </a:rPr>
              <a:t>Time requirement for filing </a:t>
            </a:r>
          </a:p>
          <a:p>
            <a:pPr marL="1028700" lvl="1" indent="-571500">
              <a:buFont typeface="Arial" panose="020B0604020202020204" pitchFamily="34" charset="0"/>
              <a:buChar char="•"/>
            </a:pPr>
            <a:r>
              <a:rPr lang="en-US" sz="2800" dirty="0">
                <a:solidFill>
                  <a:schemeClr val="bg1"/>
                </a:solidFill>
                <a:latin typeface="Arial" panose="020B0604020202020204" pitchFamily="34" charset="0"/>
                <a:ea typeface="Source Sans Pro Light" panose="020B0403030403020204" pitchFamily="34" charset="0"/>
                <a:cs typeface="Arial" panose="020B0604020202020204" pitchFamily="34" charset="0"/>
              </a:rPr>
              <a:t>Space requirement</a:t>
            </a:r>
          </a:p>
          <a:p>
            <a:pPr marL="1028700" lvl="1" indent="-571500">
              <a:buFont typeface="Arial" panose="020B0604020202020204" pitchFamily="34" charset="0"/>
              <a:buChar char="•"/>
            </a:pPr>
            <a:r>
              <a:rPr lang="en-US" sz="2800" dirty="0">
                <a:solidFill>
                  <a:schemeClr val="bg1"/>
                </a:solidFill>
                <a:latin typeface="Arial" panose="020B0604020202020204" pitchFamily="34" charset="0"/>
                <a:ea typeface="Source Sans Pro Light" panose="020B0403030403020204" pitchFamily="34" charset="0"/>
                <a:cs typeface="Arial" panose="020B0604020202020204" pitchFamily="34" charset="0"/>
              </a:rPr>
              <a:t>Human error</a:t>
            </a:r>
          </a:p>
          <a:p>
            <a:pPr marL="1028700" lvl="1" indent="-571500">
              <a:buFont typeface="Arial" panose="020B0604020202020204" pitchFamily="34" charset="0"/>
              <a:buChar char="•"/>
            </a:pPr>
            <a:r>
              <a:rPr lang="en-US" sz="2800" dirty="0">
                <a:solidFill>
                  <a:schemeClr val="bg1"/>
                </a:solidFill>
                <a:latin typeface="Arial" panose="020B0604020202020204" pitchFamily="34" charset="0"/>
                <a:ea typeface="Source Sans Pro Light" panose="020B0403030403020204" pitchFamily="34" charset="0"/>
                <a:cs typeface="Arial" panose="020B0604020202020204" pitchFamily="34" charset="0"/>
              </a:rPr>
              <a:t>Record research cumbersome and time consuming</a:t>
            </a:r>
          </a:p>
          <a:p>
            <a:pPr algn="ctr">
              <a:lnSpc>
                <a:spcPct val="100000"/>
              </a:lnSpc>
            </a:pP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72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CB17-9D17-4983-995F-7244124EBA46}"/>
              </a:ext>
            </a:extLst>
          </p:cNvPr>
          <p:cNvSpPr>
            <a:spLocks noGrp="1"/>
          </p:cNvSpPr>
          <p:nvPr>
            <p:ph type="title"/>
          </p:nvPr>
        </p:nvSpPr>
        <p:spPr>
          <a:xfrm>
            <a:off x="845039" y="2766218"/>
            <a:ext cx="10501923" cy="1325563"/>
          </a:xfrm>
        </p:spPr>
        <p:txBody>
          <a:bodyPr>
            <a:noAutofit/>
          </a:bodyPr>
          <a:lstStyle/>
          <a:p>
            <a:pPr algn="ctr">
              <a:lnSpc>
                <a:spcPct val="100000"/>
              </a:lnSpc>
            </a:pPr>
            <a:r>
              <a:rPr lang="en-US" sz="4400" dirty="0">
                <a:latin typeface="Arial" panose="020B0604020202020204" pitchFamily="34" charset="0"/>
                <a:cs typeface="Arial" panose="020B0604020202020204" pitchFamily="34" charset="0"/>
              </a:rPr>
              <a:t>Cybersecurity continues to be a primary concern, as educational institutions are getting attacked more than ever.</a:t>
            </a:r>
          </a:p>
        </p:txBody>
      </p:sp>
    </p:spTree>
    <p:extLst>
      <p:ext uri="{BB962C8B-B14F-4D97-AF65-F5344CB8AC3E}">
        <p14:creationId xmlns:p14="http://schemas.microsoft.com/office/powerpoint/2010/main" val="63394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ic slide">
  <a:themeElements>
    <a:clrScheme name="Custom 1">
      <a:dk1>
        <a:srgbClr val="5B5853"/>
      </a:dk1>
      <a:lt1>
        <a:srgbClr val="FFFFFF"/>
      </a:lt1>
      <a:dk2>
        <a:srgbClr val="5B595E"/>
      </a:dk2>
      <a:lt2>
        <a:srgbClr val="FFFFFF"/>
      </a:lt2>
      <a:accent1>
        <a:srgbClr val="E7642A"/>
      </a:accent1>
      <a:accent2>
        <a:srgbClr val="581D6D"/>
      </a:accent2>
      <a:accent3>
        <a:srgbClr val="BCD010"/>
      </a:accent3>
      <a:accent4>
        <a:srgbClr val="BCD010"/>
      </a:accent4>
      <a:accent5>
        <a:srgbClr val="BCD010"/>
      </a:accent5>
      <a:accent6>
        <a:srgbClr val="C19859"/>
      </a:accent6>
      <a:hlink>
        <a:srgbClr val="581D6D"/>
      </a:hlink>
      <a:folHlink>
        <a:srgbClr val="E764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V_05-001 Short Dev Presentation Template_03.pptx" id="{86F32353-32B1-4942-AE0D-29BDF3EDC956}" vid="{CA627959-4A3C-594C-B856-0DB907D1FA95}"/>
    </a:ext>
  </a:extLst>
</a:theme>
</file>

<file path=ppt/theme/theme2.xml><?xml version="1.0" encoding="utf-8"?>
<a:theme xmlns:a="http://schemas.openxmlformats.org/drawingml/2006/main" name="Logo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_05-001 Short Dev Presentation Template_03.pptx" id="{86F32353-32B1-4942-AE0D-29BDF3EDC956}" vid="{D7B28485-4133-C24C-B002-BF55221224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 do not us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6">
      <a:dk1>
        <a:srgbClr val="591D6C"/>
      </a:dk1>
      <a:lt1>
        <a:sysClr val="window" lastClr="FFFFFF"/>
      </a:lt1>
      <a:dk2>
        <a:srgbClr val="48464B"/>
      </a:dk2>
      <a:lt2>
        <a:srgbClr val="FFFFFF"/>
      </a:lt2>
      <a:accent1>
        <a:srgbClr val="591D6C"/>
      </a:accent1>
      <a:accent2>
        <a:srgbClr val="0E9491"/>
      </a:accent2>
      <a:accent3>
        <a:srgbClr val="48464B"/>
      </a:accent3>
      <a:accent4>
        <a:srgbClr val="E7642A"/>
      </a:accent4>
      <a:accent5>
        <a:srgbClr val="DBAB1B"/>
      </a:accent5>
      <a:accent6>
        <a:srgbClr val="BFBFBF"/>
      </a:accent6>
      <a:hlink>
        <a:srgbClr val="FFFFFF"/>
      </a:hlink>
      <a:folHlink>
        <a:srgbClr val="0E94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7d11c1b-69d8-400f-9227-5396b552504b">
      <UserInfo>
        <DisplayName>Carvel Blakeney</DisplayName>
        <AccountId>18</AccountId>
        <AccountType/>
      </UserInfo>
    </SharedWithUsers>
    <lcf76f155ced4ddcb4097134ff3c332f xmlns="85d2beb2-eafa-444d-8f6a-c0e0a3d0d7e9">
      <Terms xmlns="http://schemas.microsoft.com/office/infopath/2007/PartnerControls"/>
    </lcf76f155ced4ddcb4097134ff3c332f>
    <TaxCatchAll xmlns="57d11c1b-69d8-400f-9227-5396b552504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ACCFA23A6DD246A31C5856752A1DD1" ma:contentTypeVersion="14" ma:contentTypeDescription="Create a new document." ma:contentTypeScope="" ma:versionID="4d71434f6fd3f3164aa63cfedc0ef2fb">
  <xsd:schema xmlns:xsd="http://www.w3.org/2001/XMLSchema" xmlns:xs="http://www.w3.org/2001/XMLSchema" xmlns:p="http://schemas.microsoft.com/office/2006/metadata/properties" xmlns:ns2="85d2beb2-eafa-444d-8f6a-c0e0a3d0d7e9" xmlns:ns3="57d11c1b-69d8-400f-9227-5396b552504b" targetNamespace="http://schemas.microsoft.com/office/2006/metadata/properties" ma:root="true" ma:fieldsID="be6677eb359e639a8db667dcd0c9d5cb" ns2:_="" ns3:_="">
    <xsd:import namespace="85d2beb2-eafa-444d-8f6a-c0e0a3d0d7e9"/>
    <xsd:import namespace="57d11c1b-69d8-400f-9227-5396b55250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d2beb2-eafa-444d-8f6a-c0e0a3d0d7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0512000-948f-41ba-9de1-89f7a3daf71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d11c1b-69d8-400f-9227-5396b55250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517529f-c916-4d9f-b267-1b77b59e98a4}" ma:internalName="TaxCatchAll" ma:showField="CatchAllData" ma:web="57d11c1b-69d8-400f-9227-5396b55250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31EA7-46A2-44E2-ACBD-117B2CCEDDC6}">
  <ds:schemaRefs>
    <ds:schemaRef ds:uri="http://schemas.openxmlformats.org/package/2006/metadata/core-properties"/>
    <ds:schemaRef ds:uri="http://schemas.microsoft.com/office/infopath/2007/PartnerControls"/>
    <ds:schemaRef ds:uri="http://schemas.microsoft.com/office/2006/documentManagement/types"/>
    <ds:schemaRef ds:uri="57d11c1b-69d8-400f-9227-5396b552504b"/>
    <ds:schemaRef ds:uri="http://purl.org/dc/elements/1.1/"/>
    <ds:schemaRef ds:uri="http://purl.org/dc/dcmitype/"/>
    <ds:schemaRef ds:uri="http://www.w3.org/XML/1998/namespace"/>
    <ds:schemaRef ds:uri="85d2beb2-eafa-444d-8f6a-c0e0a3d0d7e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CC2E4FD-FFCA-4673-B9ED-41CD79740F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d2beb2-eafa-444d-8f6a-c0e0a3d0d7e9"/>
    <ds:schemaRef ds:uri="57d11c1b-69d8-400f-9227-5396b55250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A7C9B2-184B-4CB6-AA5C-B3B090F02E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Basic slide</Template>
  <TotalTime>11909</TotalTime>
  <Words>554</Words>
  <Application>Microsoft Office PowerPoint</Application>
  <PresentationFormat>Widescreen</PresentationFormat>
  <Paragraphs>82</Paragraphs>
  <Slides>19</Slides>
  <Notes>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19</vt:i4>
      </vt:variant>
    </vt:vector>
  </HeadingPairs>
  <TitlesOfParts>
    <vt:vector size="36" baseType="lpstr">
      <vt:lpstr>.Lucida Grande UI Regular</vt:lpstr>
      <vt:lpstr>Arial</vt:lpstr>
      <vt:lpstr>Bradley Hand ITC</vt:lpstr>
      <vt:lpstr>Calibri</vt:lpstr>
      <vt:lpstr>Calibri Light</vt:lpstr>
      <vt:lpstr>Century Gothic</vt:lpstr>
      <vt:lpstr>Courier New</vt:lpstr>
      <vt:lpstr>Lucida Grande</vt:lpstr>
      <vt:lpstr>Source Sans Pro Light</vt:lpstr>
      <vt:lpstr>Webdings</vt:lpstr>
      <vt:lpstr>Wingdings</vt:lpstr>
      <vt:lpstr>Basic slide</vt:lpstr>
      <vt:lpstr>Logo Slide</vt:lpstr>
      <vt:lpstr>Office Theme</vt:lpstr>
      <vt:lpstr>blank - do not use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   Declining Enrollment = Decreased Funding: Home Schooling, Public Charter Schools,  Potential Public Support of Non Public Educational Choices  </vt:lpstr>
      <vt:lpstr>Increasing amounts of reports and data to maintain.</vt:lpstr>
      <vt:lpstr>Cybersecurity continues to be a primary concern, as educational institutions are getting attacked more than ever.</vt:lpstr>
      <vt:lpstr> Cloud-based and mobile-accessible technology solutions like Softdocs’ Etrieve Platform can help address these challenges – securely!  Through its partnership with Softdocs, Wood County Schools is working to resolve these challenges and progressing!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Jaimie Devita</dc:creator>
  <cp:lastModifiedBy>Katrina Kerstetter</cp:lastModifiedBy>
  <cp:revision>72</cp:revision>
  <dcterms:created xsi:type="dcterms:W3CDTF">2021-06-08T19:26:10Z</dcterms:created>
  <dcterms:modified xsi:type="dcterms:W3CDTF">2022-10-17T12:25:26Z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0x01010055ACCFA23A6DD246A31C5856752A1DD1</vt:lpwstr>
  </property>
  <property fmtid="{D5CDD505-2E9C-101B-9397-08002B2CF9AE}" pid="3" name="MediaServiceImageTags">
    <vt:lpwstr/>
  </property>
  <property fmtid="{D5CDD505-2E9C-101B-9397-08002B2CF9AE}" pid="4" name="MSIP_Label_460f4a70-4b6c-4bd4-a002-31edb9c00abe_Enabled">
    <vt:lpwstr>true</vt:lpwstr>
  </property>
  <property fmtid="{D5CDD505-2E9C-101B-9397-08002B2CF9AE}" pid="5" name="MSIP_Label_460f4a70-4b6c-4bd4-a002-31edb9c00abe_SetDate">
    <vt:lpwstr>2022-10-11T08:47:25Z</vt:lpwstr>
  </property>
  <property fmtid="{D5CDD505-2E9C-101B-9397-08002B2CF9AE}" pid="6" name="MSIP_Label_460f4a70-4b6c-4bd4-a002-31edb9c00abe_Method">
    <vt:lpwstr>Standard</vt:lpwstr>
  </property>
  <property fmtid="{D5CDD505-2E9C-101B-9397-08002B2CF9AE}" pid="7" name="MSIP_Label_460f4a70-4b6c-4bd4-a002-31edb9c00abe_Name">
    <vt:lpwstr>General</vt:lpwstr>
  </property>
  <property fmtid="{D5CDD505-2E9C-101B-9397-08002B2CF9AE}" pid="8" name="MSIP_Label_460f4a70-4b6c-4bd4-a002-31edb9c00abe_SiteId">
    <vt:lpwstr>e019b04b-330c-467a-8bae-09fb17374d6a</vt:lpwstr>
  </property>
  <property fmtid="{D5CDD505-2E9C-101B-9397-08002B2CF9AE}" pid="9" name="MSIP_Label_460f4a70-4b6c-4bd4-a002-31edb9c00abe_ActionId">
    <vt:lpwstr>816a3c6a-ee7c-4785-901e-3ae005f53423</vt:lpwstr>
  </property>
  <property fmtid="{D5CDD505-2E9C-101B-9397-08002B2CF9AE}" pid="10" name="MSIP_Label_460f4a70-4b6c-4bd4-a002-31edb9c00abe_ContentBits">
    <vt:lpwstr>0</vt:lpwstr>
  </property>
</Properties>
</file>