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8"/>
  </p:notesMasterIdLst>
  <p:handoutMasterIdLst>
    <p:handoutMasterId r:id="rId9"/>
  </p:handoutMasterIdLst>
  <p:sldIdLst>
    <p:sldId id="256" r:id="rId2"/>
    <p:sldId id="257" r:id="rId3"/>
    <p:sldId id="258" r:id="rId4"/>
    <p:sldId id="267" r:id="rId5"/>
    <p:sldId id="266" r:id="rId6"/>
    <p:sldId id="268" r:id="rId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5553" autoAdjust="0"/>
  </p:normalViewPr>
  <p:slideViewPr>
    <p:cSldViewPr snapToGrid="0" snapToObjects="1">
      <p:cViewPr varScale="1">
        <p:scale>
          <a:sx n="63" d="100"/>
          <a:sy n="63" d="100"/>
        </p:scale>
        <p:origin x="77" y="2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169920" cy="481727"/>
          </a:xfrm>
          <a:prstGeom prst="rect">
            <a:avLst/>
          </a:prstGeom>
        </p:spPr>
        <p:txBody>
          <a:bodyPr vert="horz" lIns="96646" tIns="48324" rIns="96646" bIns="48324" rtlCol="0"/>
          <a:lstStyle>
            <a:lvl1pPr algn="l">
              <a:defRPr sz="1300"/>
            </a:lvl1pPr>
          </a:lstStyle>
          <a:p>
            <a:endParaRPr lang="en-US"/>
          </a:p>
        </p:txBody>
      </p:sp>
      <p:sp>
        <p:nvSpPr>
          <p:cNvPr id="3" name="Date Placeholder 2"/>
          <p:cNvSpPr>
            <a:spLocks noGrp="1"/>
          </p:cNvSpPr>
          <p:nvPr>
            <p:ph type="dt" sz="quarter" idx="1"/>
          </p:nvPr>
        </p:nvSpPr>
        <p:spPr>
          <a:xfrm>
            <a:off x="4143589" y="3"/>
            <a:ext cx="3169920" cy="481727"/>
          </a:xfrm>
          <a:prstGeom prst="rect">
            <a:avLst/>
          </a:prstGeom>
        </p:spPr>
        <p:txBody>
          <a:bodyPr vert="horz" lIns="96646" tIns="48324" rIns="96646" bIns="48324" rtlCol="0"/>
          <a:lstStyle>
            <a:lvl1pPr algn="r">
              <a:defRPr sz="1300"/>
            </a:lvl1pPr>
          </a:lstStyle>
          <a:p>
            <a:endParaRPr lang="en-US"/>
          </a:p>
        </p:txBody>
      </p:sp>
      <p:sp>
        <p:nvSpPr>
          <p:cNvPr id="4" name="Footer Placeholder 3"/>
          <p:cNvSpPr>
            <a:spLocks noGrp="1"/>
          </p:cNvSpPr>
          <p:nvPr>
            <p:ph type="ftr" sz="quarter" idx="2"/>
          </p:nvPr>
        </p:nvSpPr>
        <p:spPr>
          <a:xfrm>
            <a:off x="1" y="9119476"/>
            <a:ext cx="3169920" cy="481726"/>
          </a:xfrm>
          <a:prstGeom prst="rect">
            <a:avLst/>
          </a:prstGeom>
        </p:spPr>
        <p:txBody>
          <a:bodyPr vert="horz" lIns="96646" tIns="48324" rIns="96646" bIns="48324" rtlCol="0" anchor="b"/>
          <a:lstStyle>
            <a:lvl1pPr algn="l">
              <a:defRPr sz="1300"/>
            </a:lvl1pPr>
          </a:lstStyle>
          <a:p>
            <a:endParaRPr lang="en-US"/>
          </a:p>
        </p:txBody>
      </p:sp>
      <p:sp>
        <p:nvSpPr>
          <p:cNvPr id="5" name="Slide Number Placeholder 4"/>
          <p:cNvSpPr>
            <a:spLocks noGrp="1"/>
          </p:cNvSpPr>
          <p:nvPr>
            <p:ph type="sldNum" sz="quarter" idx="3"/>
          </p:nvPr>
        </p:nvSpPr>
        <p:spPr>
          <a:xfrm>
            <a:off x="4143589" y="9119476"/>
            <a:ext cx="3169920" cy="481726"/>
          </a:xfrm>
          <a:prstGeom prst="rect">
            <a:avLst/>
          </a:prstGeom>
        </p:spPr>
        <p:txBody>
          <a:bodyPr vert="horz" lIns="96646" tIns="48324" rIns="96646" bIns="48324" rtlCol="0" anchor="b"/>
          <a:lstStyle>
            <a:lvl1pPr algn="r">
              <a:defRPr sz="1300"/>
            </a:lvl1pPr>
          </a:lstStyle>
          <a:p>
            <a:fld id="{7736A62C-D88E-4D21-9F71-D3E570B15663}" type="slidenum">
              <a:rPr lang="en-US" smtClean="0"/>
              <a:t>‹#›</a:t>
            </a:fld>
            <a:endParaRPr lang="en-US"/>
          </a:p>
        </p:txBody>
      </p:sp>
    </p:spTree>
    <p:extLst>
      <p:ext uri="{BB962C8B-B14F-4D97-AF65-F5344CB8AC3E}">
        <p14:creationId xmlns:p14="http://schemas.microsoft.com/office/powerpoint/2010/main" val="243840631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169920" cy="481727"/>
          </a:xfrm>
          <a:prstGeom prst="rect">
            <a:avLst/>
          </a:prstGeom>
        </p:spPr>
        <p:txBody>
          <a:bodyPr vert="horz" lIns="96646" tIns="48324" rIns="96646" bIns="48324" rtlCol="0"/>
          <a:lstStyle>
            <a:lvl1pPr algn="l">
              <a:defRPr sz="1300"/>
            </a:lvl1pPr>
          </a:lstStyle>
          <a:p>
            <a:endParaRPr lang="en-US" dirty="0"/>
          </a:p>
        </p:txBody>
      </p:sp>
      <p:sp>
        <p:nvSpPr>
          <p:cNvPr id="3" name="Date Placeholder 2"/>
          <p:cNvSpPr>
            <a:spLocks noGrp="1"/>
          </p:cNvSpPr>
          <p:nvPr>
            <p:ph type="dt" idx="1"/>
          </p:nvPr>
        </p:nvSpPr>
        <p:spPr>
          <a:xfrm>
            <a:off x="4143589" y="3"/>
            <a:ext cx="3169920" cy="481727"/>
          </a:xfrm>
          <a:prstGeom prst="rect">
            <a:avLst/>
          </a:prstGeom>
        </p:spPr>
        <p:txBody>
          <a:bodyPr vert="horz" lIns="96646" tIns="48324" rIns="96646" bIns="48324" rtlCol="0"/>
          <a:lstStyle>
            <a:lvl1pPr algn="r">
              <a:defRPr sz="1300"/>
            </a:lvl1pPr>
          </a:lstStyle>
          <a:p>
            <a:endParaRPr lang="en-US" dirty="0"/>
          </a:p>
        </p:txBody>
      </p:sp>
      <p:sp>
        <p:nvSpPr>
          <p:cNvPr id="4" name="Slide Image Placeholder 3"/>
          <p:cNvSpPr>
            <a:spLocks noGrp="1" noRot="1" noChangeAspect="1"/>
          </p:cNvSpPr>
          <p:nvPr>
            <p:ph type="sldImg" idx="2"/>
          </p:nvPr>
        </p:nvSpPr>
        <p:spPr>
          <a:xfrm>
            <a:off x="1497013" y="1200150"/>
            <a:ext cx="4321175" cy="3241675"/>
          </a:xfrm>
          <a:prstGeom prst="rect">
            <a:avLst/>
          </a:prstGeom>
          <a:noFill/>
          <a:ln w="12700">
            <a:solidFill>
              <a:prstClr val="black"/>
            </a:solidFill>
          </a:ln>
        </p:spPr>
        <p:txBody>
          <a:bodyPr vert="horz" lIns="96646" tIns="48324" rIns="96646" bIns="48324" rtlCol="0" anchor="ctr"/>
          <a:lstStyle/>
          <a:p>
            <a:endParaRPr lang="en-US" dirty="0"/>
          </a:p>
        </p:txBody>
      </p:sp>
      <p:sp>
        <p:nvSpPr>
          <p:cNvPr id="5" name="Notes Placeholder 4"/>
          <p:cNvSpPr>
            <a:spLocks noGrp="1"/>
          </p:cNvSpPr>
          <p:nvPr>
            <p:ph type="body" sz="quarter" idx="3"/>
          </p:nvPr>
        </p:nvSpPr>
        <p:spPr>
          <a:xfrm>
            <a:off x="731521" y="4620579"/>
            <a:ext cx="5852160" cy="3780473"/>
          </a:xfrm>
          <a:prstGeom prst="rect">
            <a:avLst/>
          </a:prstGeom>
        </p:spPr>
        <p:txBody>
          <a:bodyPr vert="horz" lIns="96646" tIns="48324" rIns="96646"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119476"/>
            <a:ext cx="3169920" cy="481726"/>
          </a:xfrm>
          <a:prstGeom prst="rect">
            <a:avLst/>
          </a:prstGeom>
        </p:spPr>
        <p:txBody>
          <a:bodyPr vert="horz" lIns="96646" tIns="48324" rIns="96646"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9" y="9119476"/>
            <a:ext cx="3169920" cy="481726"/>
          </a:xfrm>
          <a:prstGeom prst="rect">
            <a:avLst/>
          </a:prstGeom>
        </p:spPr>
        <p:txBody>
          <a:bodyPr vert="horz" lIns="96646" tIns="48324" rIns="96646" bIns="48324" rtlCol="0" anchor="b"/>
          <a:lstStyle>
            <a:lvl1pPr algn="r">
              <a:defRPr sz="1300"/>
            </a:lvl1pPr>
          </a:lstStyle>
          <a:p>
            <a:fld id="{C2AEE2DE-F569-CB47-AE41-C8EBB0F45B6F}" type="slidenum">
              <a:rPr lang="en-US" smtClean="0"/>
              <a:t>‹#›</a:t>
            </a:fld>
            <a:endParaRPr lang="en-US" dirty="0"/>
          </a:p>
        </p:txBody>
      </p:sp>
    </p:spTree>
    <p:extLst>
      <p:ext uri="{BB962C8B-B14F-4D97-AF65-F5344CB8AC3E}">
        <p14:creationId xmlns:p14="http://schemas.microsoft.com/office/powerpoint/2010/main" val="204614689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AEE2DE-F569-CB47-AE41-C8EBB0F45B6F}" type="slidenum">
              <a:rPr lang="en-US" smtClean="0"/>
              <a:t>1</a:t>
            </a:fld>
            <a:endParaRPr lang="en-US" dirty="0"/>
          </a:p>
        </p:txBody>
      </p:sp>
      <p:sp>
        <p:nvSpPr>
          <p:cNvPr id="5" name="Date Placeholder 4">
            <a:extLst>
              <a:ext uri="{FF2B5EF4-FFF2-40B4-BE49-F238E27FC236}">
                <a16:creationId xmlns:a16="http://schemas.microsoft.com/office/drawing/2014/main" id="{B112C6E3-6115-012C-E2C9-C1333E67636F}"/>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684258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AEE2DE-F569-CB47-AE41-C8EBB0F45B6F}" type="slidenum">
              <a:rPr lang="en-US" smtClean="0"/>
              <a:t>2</a:t>
            </a:fld>
            <a:endParaRPr lang="en-US" dirty="0"/>
          </a:p>
        </p:txBody>
      </p:sp>
      <p:sp>
        <p:nvSpPr>
          <p:cNvPr id="5" name="Date Placeholder 4">
            <a:extLst>
              <a:ext uri="{FF2B5EF4-FFF2-40B4-BE49-F238E27FC236}">
                <a16:creationId xmlns:a16="http://schemas.microsoft.com/office/drawing/2014/main" id="{0482ADF9-69C5-53C9-A42A-8F3FA5A889EC}"/>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765027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AEE2DE-F569-CB47-AE41-C8EBB0F45B6F}" type="slidenum">
              <a:rPr lang="en-US" smtClean="0"/>
              <a:t>3</a:t>
            </a:fld>
            <a:endParaRPr lang="en-US" dirty="0"/>
          </a:p>
        </p:txBody>
      </p:sp>
      <p:sp>
        <p:nvSpPr>
          <p:cNvPr id="5" name="Date Placeholder 4">
            <a:extLst>
              <a:ext uri="{FF2B5EF4-FFF2-40B4-BE49-F238E27FC236}">
                <a16:creationId xmlns:a16="http://schemas.microsoft.com/office/drawing/2014/main" id="{C5622871-0F26-1544-F0AB-2C0E8F497107}"/>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2603023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AEE2DE-F569-CB47-AE41-C8EBB0F45B6F}" type="slidenum">
              <a:rPr lang="en-US" smtClean="0"/>
              <a:t>5</a:t>
            </a:fld>
            <a:endParaRPr lang="en-US" dirty="0"/>
          </a:p>
        </p:txBody>
      </p:sp>
      <p:sp>
        <p:nvSpPr>
          <p:cNvPr id="5" name="Date Placeholder 4">
            <a:extLst>
              <a:ext uri="{FF2B5EF4-FFF2-40B4-BE49-F238E27FC236}">
                <a16:creationId xmlns:a16="http://schemas.microsoft.com/office/drawing/2014/main" id="{2FFEF0A6-C5A8-6CE2-0913-23E069C32DB3}"/>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27018703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6280" y="3446398"/>
            <a:ext cx="8875835" cy="1713781"/>
          </a:xfrm>
        </p:spPr>
        <p:txBody>
          <a:bodyPr anchor="b"/>
          <a:lstStyle>
            <a:lvl1pPr algn="ctr">
              <a:defRPr sz="4500">
                <a:solidFill>
                  <a:schemeClr val="bg1"/>
                </a:solidFill>
                <a:latin typeface="Vollkorn" charset="0"/>
                <a:ea typeface="Vollkorn" charset="0"/>
                <a:cs typeface="Vollkorn" charset="0"/>
              </a:defRPr>
            </a:lvl1pPr>
          </a:lstStyle>
          <a:p>
            <a:r>
              <a:rPr lang="en-US" dirty="0"/>
              <a:t>Click to edit Master title style</a:t>
            </a:r>
          </a:p>
        </p:txBody>
      </p:sp>
      <p:sp>
        <p:nvSpPr>
          <p:cNvPr id="3" name="Subtitle 2"/>
          <p:cNvSpPr>
            <a:spLocks noGrp="1"/>
          </p:cNvSpPr>
          <p:nvPr>
            <p:ph type="subTitle" idx="1"/>
          </p:nvPr>
        </p:nvSpPr>
        <p:spPr>
          <a:xfrm>
            <a:off x="1995852" y="5292662"/>
            <a:ext cx="5156689" cy="416477"/>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3545496" y="5841622"/>
            <a:ext cx="2057400" cy="365125"/>
          </a:xfrm>
          <a:prstGeom prst="rect">
            <a:avLst/>
          </a:prstGeom>
        </p:spPr>
        <p:txBody>
          <a:bodyPr/>
          <a:lstStyle>
            <a:lvl1pPr algn="ctr">
              <a:defRPr sz="1200" i="1">
                <a:solidFill>
                  <a:schemeClr val="bg1"/>
                </a:solidFill>
              </a:defRPr>
            </a:lvl1pPr>
          </a:lstStyle>
          <a:p>
            <a:endParaRPr lang="en-US" dirty="0"/>
          </a:p>
        </p:txBody>
      </p:sp>
    </p:spTree>
    <p:extLst>
      <p:ext uri="{BB962C8B-B14F-4D97-AF65-F5344CB8AC3E}">
        <p14:creationId xmlns:p14="http://schemas.microsoft.com/office/powerpoint/2010/main" val="46727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dirty="0"/>
          </a:p>
        </p:txBody>
      </p:sp>
    </p:spTree>
    <p:extLst>
      <p:ext uri="{BB962C8B-B14F-4D97-AF65-F5344CB8AC3E}">
        <p14:creationId xmlns:p14="http://schemas.microsoft.com/office/powerpoint/2010/main" val="76914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4692" y="365126"/>
            <a:ext cx="1971675" cy="54729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5126"/>
            <a:ext cx="6397492" cy="54729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dirty="0"/>
          </a:p>
        </p:txBody>
      </p:sp>
    </p:spTree>
    <p:extLst>
      <p:ext uri="{BB962C8B-B14F-4D97-AF65-F5344CB8AC3E}">
        <p14:creationId xmlns:p14="http://schemas.microsoft.com/office/powerpoint/2010/main" val="206619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dirty="0"/>
          </a:p>
        </p:txBody>
      </p:sp>
    </p:spTree>
    <p:extLst>
      <p:ext uri="{BB962C8B-B14F-4D97-AF65-F5344CB8AC3E}">
        <p14:creationId xmlns:p14="http://schemas.microsoft.com/office/powerpoint/2010/main" val="1107843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1353" y="1709741"/>
            <a:ext cx="8545013"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281354" y="4589466"/>
            <a:ext cx="8545013" cy="932104"/>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dirty="0"/>
          </a:p>
        </p:txBody>
      </p:sp>
    </p:spTree>
    <p:extLst>
      <p:ext uri="{BB962C8B-B14F-4D97-AF65-F5344CB8AC3E}">
        <p14:creationId xmlns:p14="http://schemas.microsoft.com/office/powerpoint/2010/main" val="846720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8939" y="1778734"/>
            <a:ext cx="4114800"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2677" y="1778734"/>
            <a:ext cx="4113689"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dirty="0"/>
          </a:p>
        </p:txBody>
      </p:sp>
    </p:spTree>
    <p:extLst>
      <p:ext uri="{BB962C8B-B14F-4D97-AF65-F5344CB8AC3E}">
        <p14:creationId xmlns:p14="http://schemas.microsoft.com/office/powerpoint/2010/main" val="1602680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98939" y="1681163"/>
            <a:ext cx="4114525"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298939" y="2505075"/>
            <a:ext cx="4114525"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12677" y="1681163"/>
            <a:ext cx="4114802"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12677" y="2505075"/>
            <a:ext cx="4114802"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16630861-4318-414B-8E21-CA5F03E7BD41}" type="slidenum">
              <a:rPr lang="en-US" smtClean="0"/>
              <a:t>‹#›</a:t>
            </a:fld>
            <a:endParaRPr lang="en-US" dirty="0"/>
          </a:p>
        </p:txBody>
      </p:sp>
      <p:sp>
        <p:nvSpPr>
          <p:cNvPr id="11" name="Title 1"/>
          <p:cNvSpPr>
            <a:spLocks noGrp="1"/>
          </p:cNvSpPr>
          <p:nvPr>
            <p:ph type="title"/>
          </p:nvPr>
        </p:nvSpPr>
        <p:spPr>
          <a:xfrm>
            <a:off x="298939" y="143747"/>
            <a:ext cx="8527427" cy="1400159"/>
          </a:xfrm>
        </p:spPr>
        <p:txBody>
          <a:bodyPr/>
          <a:lstStyle/>
          <a:p>
            <a:r>
              <a:rPr lang="en-US"/>
              <a:t>Click to edit Master title style</a:t>
            </a:r>
          </a:p>
        </p:txBody>
      </p:sp>
    </p:spTree>
    <p:extLst>
      <p:ext uri="{BB962C8B-B14F-4D97-AF65-F5344CB8AC3E}">
        <p14:creationId xmlns:p14="http://schemas.microsoft.com/office/powerpoint/2010/main" val="36875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16630861-4318-414B-8E21-CA5F03E7BD41}" type="slidenum">
              <a:rPr lang="en-US" smtClean="0"/>
              <a:t>‹#›</a:t>
            </a:fld>
            <a:endParaRPr lang="en-US" dirty="0"/>
          </a:p>
        </p:txBody>
      </p:sp>
    </p:spTree>
    <p:extLst>
      <p:ext uri="{BB962C8B-B14F-4D97-AF65-F5344CB8AC3E}">
        <p14:creationId xmlns:p14="http://schemas.microsoft.com/office/powerpoint/2010/main" val="11529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6630861-4318-414B-8E21-CA5F03E7BD41}" type="slidenum">
              <a:rPr lang="en-US" smtClean="0"/>
              <a:t>‹#›</a:t>
            </a:fld>
            <a:endParaRPr lang="en-US" dirty="0"/>
          </a:p>
        </p:txBody>
      </p:sp>
    </p:spTree>
    <p:extLst>
      <p:ext uri="{BB962C8B-B14F-4D97-AF65-F5344CB8AC3E}">
        <p14:creationId xmlns:p14="http://schemas.microsoft.com/office/powerpoint/2010/main" val="50975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34108" y="457200"/>
            <a:ext cx="3429550"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4000500" y="987428"/>
            <a:ext cx="4825866"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34108" y="2057400"/>
            <a:ext cx="3429550"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dirty="0"/>
          </a:p>
        </p:txBody>
      </p:sp>
    </p:spTree>
    <p:extLst>
      <p:ext uri="{BB962C8B-B14F-4D97-AF65-F5344CB8AC3E}">
        <p14:creationId xmlns:p14="http://schemas.microsoft.com/office/powerpoint/2010/main" val="110934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000500" y="987430"/>
            <a:ext cx="4825866"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dirty="0"/>
          </a:p>
        </p:txBody>
      </p:sp>
      <p:sp>
        <p:nvSpPr>
          <p:cNvPr id="10" name="Title 1"/>
          <p:cNvSpPr>
            <a:spLocks noGrp="1"/>
          </p:cNvSpPr>
          <p:nvPr>
            <p:ph type="title"/>
          </p:nvPr>
        </p:nvSpPr>
        <p:spPr>
          <a:xfrm>
            <a:off x="334108" y="457200"/>
            <a:ext cx="3429550" cy="1600200"/>
          </a:xfrm>
        </p:spPr>
        <p:txBody>
          <a:bodyPr anchor="b"/>
          <a:lstStyle>
            <a:lvl1pPr>
              <a:defRPr sz="2400"/>
            </a:lvl1pPr>
          </a:lstStyle>
          <a:p>
            <a:r>
              <a:rPr lang="en-US"/>
              <a:t>Click to edit Master title style</a:t>
            </a:r>
          </a:p>
        </p:txBody>
      </p:sp>
      <p:sp>
        <p:nvSpPr>
          <p:cNvPr id="11" name="Text Placeholder 3"/>
          <p:cNvSpPr>
            <a:spLocks noGrp="1"/>
          </p:cNvSpPr>
          <p:nvPr>
            <p:ph type="body" sz="half" idx="2"/>
          </p:nvPr>
        </p:nvSpPr>
        <p:spPr>
          <a:xfrm>
            <a:off x="334108" y="2057400"/>
            <a:ext cx="3429550"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97332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8939" y="143747"/>
            <a:ext cx="8527427" cy="140015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98939" y="1723293"/>
            <a:ext cx="8527427" cy="41499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7947136" y="6356353"/>
            <a:ext cx="879230" cy="365125"/>
          </a:xfrm>
          <a:prstGeom prst="rect">
            <a:avLst/>
          </a:prstGeom>
        </p:spPr>
        <p:txBody>
          <a:bodyPr vert="horz" lIns="91440" tIns="45720" rIns="91440" bIns="45720" rtlCol="0" anchor="ctr"/>
          <a:lstStyle>
            <a:lvl1pPr algn="ctr">
              <a:defRPr sz="1050" b="1" i="0">
                <a:solidFill>
                  <a:schemeClr val="bg1"/>
                </a:solidFill>
                <a:latin typeface="Fira Sans Ultra" charset="0"/>
                <a:ea typeface="Fira Sans Ultra" charset="0"/>
                <a:cs typeface="Fira Sans Ultra" charset="0"/>
              </a:defRPr>
            </a:lvl1pPr>
          </a:lstStyle>
          <a:p>
            <a:fld id="{16630861-4318-414B-8E21-CA5F03E7BD41}" type="slidenum">
              <a:rPr lang="en-US" smtClean="0"/>
              <a:pPr/>
              <a:t>‹#›</a:t>
            </a:fld>
            <a:endParaRPr lang="en-US" dirty="0"/>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685800" rtl="0" eaLnBrk="1" latinLnBrk="0" hangingPunct="1">
        <a:lnSpc>
          <a:spcPct val="90000"/>
        </a:lnSpc>
        <a:spcBef>
          <a:spcPct val="0"/>
        </a:spcBef>
        <a:buNone/>
        <a:defRPr sz="3300" kern="1200">
          <a:solidFill>
            <a:srgbClr val="004071"/>
          </a:solidFill>
          <a:latin typeface="Vollkorn" charset="0"/>
          <a:ea typeface="Vollkorn" charset="0"/>
          <a:cs typeface="Vollkorn" charset="0"/>
        </a:defRPr>
      </a:lvl1pPr>
    </p:titleStyle>
    <p:bodyStyle>
      <a:lvl1pPr marL="171450" indent="-171450" algn="l" defTabSz="685800" rtl="0" eaLnBrk="1" latinLnBrk="0" hangingPunct="1">
        <a:lnSpc>
          <a:spcPct val="90000"/>
        </a:lnSpc>
        <a:spcBef>
          <a:spcPts val="750"/>
        </a:spcBef>
        <a:buFont typeface="Arial"/>
        <a:buChar char="•"/>
        <a:defRPr sz="2100" kern="1200">
          <a:solidFill>
            <a:srgbClr val="60636B"/>
          </a:solidFill>
          <a:latin typeface="Fira Sans" charset="0"/>
          <a:ea typeface="Fira Sans" charset="0"/>
          <a:cs typeface="Fira Sans" charset="0"/>
        </a:defRPr>
      </a:lvl1pPr>
      <a:lvl2pPr marL="514350" indent="-171450" algn="l" defTabSz="685800" rtl="0" eaLnBrk="1" latinLnBrk="0" hangingPunct="1">
        <a:lnSpc>
          <a:spcPct val="90000"/>
        </a:lnSpc>
        <a:spcBef>
          <a:spcPts val="375"/>
        </a:spcBef>
        <a:buFont typeface="Arial"/>
        <a:buChar char="•"/>
        <a:defRPr sz="1800" kern="1200">
          <a:solidFill>
            <a:srgbClr val="60636B"/>
          </a:solidFill>
          <a:latin typeface="Fira Sans" charset="0"/>
          <a:ea typeface="Fira Sans" charset="0"/>
          <a:cs typeface="Fira Sans" charset="0"/>
        </a:defRPr>
      </a:lvl2pPr>
      <a:lvl3pPr marL="857250" indent="-171450" algn="l" defTabSz="685800" rtl="0" eaLnBrk="1" latinLnBrk="0" hangingPunct="1">
        <a:lnSpc>
          <a:spcPct val="90000"/>
        </a:lnSpc>
        <a:spcBef>
          <a:spcPts val="375"/>
        </a:spcBef>
        <a:buFont typeface="Arial"/>
        <a:buChar char="•"/>
        <a:defRPr sz="1500" kern="1200">
          <a:solidFill>
            <a:srgbClr val="60636B"/>
          </a:solidFill>
          <a:latin typeface="Fira Sans" charset="0"/>
          <a:ea typeface="Fira Sans" charset="0"/>
          <a:cs typeface="Fira Sans" charset="0"/>
        </a:defRPr>
      </a:lvl3pPr>
      <a:lvl4pPr marL="1200150" indent="-171450" algn="l" defTabSz="685800" rtl="0" eaLnBrk="1" latinLnBrk="0" hangingPunct="1">
        <a:lnSpc>
          <a:spcPct val="90000"/>
        </a:lnSpc>
        <a:spcBef>
          <a:spcPts val="375"/>
        </a:spcBef>
        <a:buFont typeface="Arial"/>
        <a:buChar char="•"/>
        <a:defRPr sz="1350" kern="1200">
          <a:solidFill>
            <a:srgbClr val="60636B"/>
          </a:solidFill>
          <a:latin typeface="Fira Sans" charset="0"/>
          <a:ea typeface="Fira Sans" charset="0"/>
          <a:cs typeface="Fira Sans" charset="0"/>
        </a:defRPr>
      </a:lvl4pPr>
      <a:lvl5pPr marL="1543050" indent="-171450" algn="l" defTabSz="685800" rtl="0" eaLnBrk="1" latinLnBrk="0" hangingPunct="1">
        <a:lnSpc>
          <a:spcPct val="90000"/>
        </a:lnSpc>
        <a:spcBef>
          <a:spcPts val="375"/>
        </a:spcBef>
        <a:buFont typeface="Arial"/>
        <a:buChar char="•"/>
        <a:defRPr sz="1350" kern="1200">
          <a:solidFill>
            <a:srgbClr val="60636B"/>
          </a:solidFill>
          <a:latin typeface="Fira Sans" charset="0"/>
          <a:ea typeface="Fira Sans" charset="0"/>
          <a:cs typeface="Fira Sans"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280" y="3025774"/>
            <a:ext cx="8875835" cy="1713781"/>
          </a:xfrm>
        </p:spPr>
        <p:txBody>
          <a:bodyPr/>
          <a:lstStyle/>
          <a:p>
            <a:r>
              <a:rPr lang="en-US" dirty="0"/>
              <a:t>Carryovers in Excel</a:t>
            </a:r>
          </a:p>
        </p:txBody>
      </p:sp>
      <p:sp>
        <p:nvSpPr>
          <p:cNvPr id="3" name="Subtitle 2"/>
          <p:cNvSpPr>
            <a:spLocks noGrp="1"/>
          </p:cNvSpPr>
          <p:nvPr>
            <p:ph type="subTitle" idx="1"/>
          </p:nvPr>
        </p:nvSpPr>
        <p:spPr>
          <a:xfrm>
            <a:off x="1995852" y="4846320"/>
            <a:ext cx="5156689" cy="1307592"/>
          </a:xfrm>
        </p:spPr>
        <p:txBody>
          <a:bodyPr>
            <a:normAutofit/>
          </a:bodyPr>
          <a:lstStyle/>
          <a:p>
            <a:endParaRPr lang="en-US" dirty="0"/>
          </a:p>
          <a:p>
            <a:r>
              <a:rPr lang="en-US" dirty="0"/>
              <a:t>Presented by:</a:t>
            </a:r>
          </a:p>
          <a:p>
            <a:r>
              <a:rPr lang="en-US" dirty="0"/>
              <a:t>Samuel Pauley, CPA</a:t>
            </a:r>
          </a:p>
          <a:p>
            <a:endParaRPr lang="en-US" dirty="0"/>
          </a:p>
        </p:txBody>
      </p:sp>
    </p:spTree>
    <p:extLst>
      <p:ext uri="{BB962C8B-B14F-4D97-AF65-F5344CB8AC3E}">
        <p14:creationId xmlns:p14="http://schemas.microsoft.com/office/powerpoint/2010/main" val="1826907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carryover entry?</a:t>
            </a:r>
          </a:p>
        </p:txBody>
      </p:sp>
      <p:sp>
        <p:nvSpPr>
          <p:cNvPr id="3" name="Content Placeholder 2"/>
          <p:cNvSpPr>
            <a:spLocks noGrp="1"/>
          </p:cNvSpPr>
          <p:nvPr>
            <p:ph idx="1"/>
          </p:nvPr>
        </p:nvSpPr>
        <p:spPr>
          <a:xfrm>
            <a:off x="298939" y="1313990"/>
            <a:ext cx="8527427" cy="4149969"/>
          </a:xfrm>
        </p:spPr>
        <p:txBody>
          <a:bodyPr/>
          <a:lstStyle/>
          <a:p>
            <a:pPr marL="0" indent="0">
              <a:buNone/>
            </a:pPr>
            <a:endParaRPr lang="en-US" dirty="0"/>
          </a:p>
          <a:p>
            <a:r>
              <a:rPr lang="en-US" dirty="0"/>
              <a:t>A budget carryover entry is a type of budget adjustment entry (BJE) that re-establishes unspent budgetary balances from the previous fiscal year to the new fiscal year.</a:t>
            </a:r>
          </a:p>
          <a:p>
            <a:r>
              <a:rPr lang="en-US" dirty="0"/>
              <a:t>Specifically, a carryover is a budget supplement type of BJE, but the entry must be flagged as a “carryover” type in WOW when submitting it to WVDE for approval.</a:t>
            </a:r>
          </a:p>
          <a:p>
            <a:pPr lvl="1"/>
            <a:r>
              <a:rPr lang="en-US" dirty="0"/>
              <a:t>This process is needed to ensure the entries route appropriately to each district’s assigned School Finance coordinator rather than another program office within the district.</a:t>
            </a:r>
          </a:p>
          <a:p>
            <a:pPr lvl="1"/>
            <a:r>
              <a:rPr lang="en-US" dirty="0"/>
              <a:t>WVDE School Finance coordinators are trained in reviewing carryover entries.  </a:t>
            </a:r>
          </a:p>
        </p:txBody>
      </p:sp>
      <p:sp>
        <p:nvSpPr>
          <p:cNvPr id="4" name="Slide Number Placeholder 3"/>
          <p:cNvSpPr>
            <a:spLocks noGrp="1"/>
          </p:cNvSpPr>
          <p:nvPr>
            <p:ph type="sldNum" sz="quarter" idx="12"/>
          </p:nvPr>
        </p:nvSpPr>
        <p:spPr/>
        <p:txBody>
          <a:bodyPr/>
          <a:lstStyle/>
          <a:p>
            <a:fld id="{16630861-4318-414B-8E21-CA5F03E7BD41}" type="slidenum">
              <a:rPr lang="en-US" smtClean="0"/>
              <a:t>2</a:t>
            </a:fld>
            <a:endParaRPr lang="en-US"/>
          </a:p>
        </p:txBody>
      </p:sp>
    </p:spTree>
    <p:extLst>
      <p:ext uri="{BB962C8B-B14F-4D97-AF65-F5344CB8AC3E}">
        <p14:creationId xmlns:p14="http://schemas.microsoft.com/office/powerpoint/2010/main" val="424081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carryover entries needed?</a:t>
            </a:r>
          </a:p>
        </p:txBody>
      </p:sp>
      <p:sp>
        <p:nvSpPr>
          <p:cNvPr id="3" name="Content Placeholder 2"/>
          <p:cNvSpPr>
            <a:spLocks noGrp="1"/>
          </p:cNvSpPr>
          <p:nvPr>
            <p:ph idx="1"/>
          </p:nvPr>
        </p:nvSpPr>
        <p:spPr>
          <a:xfrm>
            <a:off x="298939" y="1313990"/>
            <a:ext cx="8527427" cy="4149969"/>
          </a:xfrm>
        </p:spPr>
        <p:txBody>
          <a:bodyPr/>
          <a:lstStyle/>
          <a:p>
            <a:pPr algn="just"/>
            <a:r>
              <a:rPr lang="en-US" dirty="0"/>
              <a:t>Carryover entries help maintain appropriate level of budgetary controls.</a:t>
            </a:r>
          </a:p>
          <a:p>
            <a:pPr algn="just"/>
            <a:r>
              <a:rPr lang="en-US" dirty="0"/>
              <a:t>Carryover entries reestablish prior year grant budgets in the new year, so they are available to program offices for expenditure in the new year.</a:t>
            </a:r>
          </a:p>
          <a:p>
            <a:pPr algn="just"/>
            <a:r>
              <a:rPr lang="en-US" dirty="0"/>
              <a:t>Due to the timing of the completion of county proposed budgets, final unspent balances are not available and cannot be included accurately in the proposed budget. WVDE does require an estimated carryover within district proposed budgets, but those figures are often high-level estimates that must be trued-up once final unspent balances are determined.</a:t>
            </a:r>
          </a:p>
          <a:p>
            <a:pPr lvl="1"/>
            <a:endParaRPr lang="en-US" dirty="0"/>
          </a:p>
        </p:txBody>
      </p:sp>
      <p:sp>
        <p:nvSpPr>
          <p:cNvPr id="4" name="Slide Number Placeholder 3"/>
          <p:cNvSpPr>
            <a:spLocks noGrp="1"/>
          </p:cNvSpPr>
          <p:nvPr>
            <p:ph type="sldNum" sz="quarter" idx="12"/>
          </p:nvPr>
        </p:nvSpPr>
        <p:spPr/>
        <p:txBody>
          <a:bodyPr/>
          <a:lstStyle/>
          <a:p>
            <a:fld id="{16630861-4318-414B-8E21-CA5F03E7BD41}" type="slidenum">
              <a:rPr lang="en-US" smtClean="0"/>
              <a:t>3</a:t>
            </a:fld>
            <a:endParaRPr lang="en-US"/>
          </a:p>
        </p:txBody>
      </p:sp>
    </p:spTree>
    <p:extLst>
      <p:ext uri="{BB962C8B-B14F-4D97-AF65-F5344CB8AC3E}">
        <p14:creationId xmlns:p14="http://schemas.microsoft.com/office/powerpoint/2010/main" val="2206958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99587-E5B2-4D32-3495-CA9EFDC18203}"/>
              </a:ext>
            </a:extLst>
          </p:cNvPr>
          <p:cNvSpPr>
            <a:spLocks noGrp="1"/>
          </p:cNvSpPr>
          <p:nvPr>
            <p:ph type="title"/>
          </p:nvPr>
        </p:nvSpPr>
        <p:spPr/>
        <p:txBody>
          <a:bodyPr/>
          <a:lstStyle/>
          <a:p>
            <a:r>
              <a:rPr lang="en-US" dirty="0"/>
              <a:t>When must carryover entries be submitted?</a:t>
            </a:r>
          </a:p>
        </p:txBody>
      </p:sp>
      <p:sp>
        <p:nvSpPr>
          <p:cNvPr id="3" name="Content Placeholder 2">
            <a:extLst>
              <a:ext uri="{FF2B5EF4-FFF2-40B4-BE49-F238E27FC236}">
                <a16:creationId xmlns:a16="http://schemas.microsoft.com/office/drawing/2014/main" id="{145EE647-DD57-AD9D-606C-98C3FBD021A1}"/>
              </a:ext>
            </a:extLst>
          </p:cNvPr>
          <p:cNvSpPr>
            <a:spLocks noGrp="1"/>
          </p:cNvSpPr>
          <p:nvPr>
            <p:ph idx="1"/>
          </p:nvPr>
        </p:nvSpPr>
        <p:spPr/>
        <p:txBody>
          <a:bodyPr/>
          <a:lstStyle/>
          <a:p>
            <a:r>
              <a:rPr lang="en-US" dirty="0"/>
              <a:t>Budget carryovers should be submitted to WVDE for approval by the end of October.</a:t>
            </a:r>
          </a:p>
          <a:p>
            <a:endParaRPr lang="en-US" dirty="0"/>
          </a:p>
          <a:p>
            <a:r>
              <a:rPr lang="en-US" dirty="0"/>
              <a:t>Be sure to get your Board’s approval for the entries early enough that you can submit the entries to WVDE by the due date.</a:t>
            </a:r>
          </a:p>
          <a:p>
            <a:endParaRPr lang="en-US" dirty="0"/>
          </a:p>
          <a:p>
            <a:r>
              <a:rPr lang="en-US" dirty="0"/>
              <a:t>However, carryovers should be completed as soon as reasonably possible after the start of the new fiscal year to allow program staff to properly plan for the liquidation of expiring funds.</a:t>
            </a:r>
          </a:p>
        </p:txBody>
      </p:sp>
      <p:sp>
        <p:nvSpPr>
          <p:cNvPr id="4" name="Slide Number Placeholder 3">
            <a:extLst>
              <a:ext uri="{FF2B5EF4-FFF2-40B4-BE49-F238E27FC236}">
                <a16:creationId xmlns:a16="http://schemas.microsoft.com/office/drawing/2014/main" id="{E2ED02AE-C2B7-E70D-3697-252A882DC89C}"/>
              </a:ext>
            </a:extLst>
          </p:cNvPr>
          <p:cNvSpPr>
            <a:spLocks noGrp="1"/>
          </p:cNvSpPr>
          <p:nvPr>
            <p:ph type="sldNum" sz="quarter" idx="12"/>
          </p:nvPr>
        </p:nvSpPr>
        <p:spPr/>
        <p:txBody>
          <a:bodyPr/>
          <a:lstStyle/>
          <a:p>
            <a:fld id="{16630861-4318-414B-8E21-CA5F03E7BD41}" type="slidenum">
              <a:rPr lang="en-US" smtClean="0"/>
              <a:t>4</a:t>
            </a:fld>
            <a:endParaRPr lang="en-US" dirty="0"/>
          </a:p>
        </p:txBody>
      </p:sp>
    </p:spTree>
    <p:extLst>
      <p:ext uri="{BB962C8B-B14F-4D97-AF65-F5344CB8AC3E}">
        <p14:creationId xmlns:p14="http://schemas.microsoft.com/office/powerpoint/2010/main" val="3004901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types of carryovers needed?</a:t>
            </a:r>
          </a:p>
        </p:txBody>
      </p:sp>
      <p:sp>
        <p:nvSpPr>
          <p:cNvPr id="3" name="Content Placeholder 2"/>
          <p:cNvSpPr>
            <a:spLocks noGrp="1"/>
          </p:cNvSpPr>
          <p:nvPr>
            <p:ph idx="1"/>
          </p:nvPr>
        </p:nvSpPr>
        <p:spPr>
          <a:xfrm>
            <a:off x="298938" y="1296573"/>
            <a:ext cx="8527427" cy="4149969"/>
          </a:xfrm>
        </p:spPr>
        <p:txBody>
          <a:bodyPr>
            <a:normAutofit/>
          </a:bodyPr>
          <a:lstStyle/>
          <a:p>
            <a:pPr algn="just"/>
            <a:r>
              <a:rPr lang="en-US" dirty="0"/>
              <a:t>Unliquidated Encumbrances</a:t>
            </a:r>
          </a:p>
          <a:p>
            <a:pPr algn="just"/>
            <a:endParaRPr lang="en-US" dirty="0"/>
          </a:p>
          <a:p>
            <a:pPr algn="just"/>
            <a:r>
              <a:rPr lang="en-US" dirty="0"/>
              <a:t>Earmarks</a:t>
            </a:r>
          </a:p>
          <a:p>
            <a:pPr algn="just"/>
            <a:endParaRPr lang="en-US" dirty="0"/>
          </a:p>
          <a:p>
            <a:pPr algn="just"/>
            <a:r>
              <a:rPr lang="en-US" dirty="0"/>
              <a:t>Reimbursements Receivable</a:t>
            </a:r>
          </a:p>
          <a:p>
            <a:pPr algn="just"/>
            <a:endParaRPr lang="en-US" dirty="0"/>
          </a:p>
          <a:p>
            <a:pPr algn="just"/>
            <a:r>
              <a:rPr lang="en-US" dirty="0"/>
              <a:t>Outstanding encumbrances for which no corresponding revenue could be recognized</a:t>
            </a:r>
          </a:p>
          <a:p>
            <a:pPr algn="just"/>
            <a:endParaRPr lang="en-US" dirty="0"/>
          </a:p>
          <a:p>
            <a:pPr algn="just"/>
            <a:r>
              <a:rPr lang="en-US" dirty="0"/>
              <a:t>Reinstatement of unencumbered, unearmarked budget amounts</a:t>
            </a:r>
          </a:p>
          <a:p>
            <a:pPr algn="just"/>
            <a:endParaRPr lang="en-US" dirty="0"/>
          </a:p>
        </p:txBody>
      </p:sp>
      <p:sp>
        <p:nvSpPr>
          <p:cNvPr id="4" name="Slide Number Placeholder 3"/>
          <p:cNvSpPr>
            <a:spLocks noGrp="1"/>
          </p:cNvSpPr>
          <p:nvPr>
            <p:ph type="sldNum" sz="quarter" idx="12"/>
          </p:nvPr>
        </p:nvSpPr>
        <p:spPr/>
        <p:txBody>
          <a:bodyPr/>
          <a:lstStyle/>
          <a:p>
            <a:fld id="{16630861-4318-414B-8E21-CA5F03E7BD41}" type="slidenum">
              <a:rPr lang="en-US" smtClean="0"/>
              <a:t>5</a:t>
            </a:fld>
            <a:endParaRPr lang="en-US"/>
          </a:p>
        </p:txBody>
      </p:sp>
    </p:spTree>
    <p:extLst>
      <p:ext uri="{BB962C8B-B14F-4D97-AF65-F5344CB8AC3E}">
        <p14:creationId xmlns:p14="http://schemas.microsoft.com/office/powerpoint/2010/main" val="4209722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EEFFD-EE59-20C1-A11E-503D6A26414F}"/>
              </a:ext>
            </a:extLst>
          </p:cNvPr>
          <p:cNvSpPr>
            <a:spLocks noGrp="1"/>
          </p:cNvSpPr>
          <p:nvPr>
            <p:ph type="title"/>
          </p:nvPr>
        </p:nvSpPr>
        <p:spPr/>
        <p:txBody>
          <a:bodyPr/>
          <a:lstStyle/>
          <a:p>
            <a:r>
              <a:rPr lang="en-US" dirty="0"/>
              <a:t>Unliquidated Encumbrances	</a:t>
            </a:r>
          </a:p>
        </p:txBody>
      </p:sp>
      <p:sp>
        <p:nvSpPr>
          <p:cNvPr id="3" name="Content Placeholder 2">
            <a:extLst>
              <a:ext uri="{FF2B5EF4-FFF2-40B4-BE49-F238E27FC236}">
                <a16:creationId xmlns:a16="http://schemas.microsoft.com/office/drawing/2014/main" id="{E0A231DC-ECAE-9536-CD8E-DE67D48E1FAB}"/>
              </a:ext>
            </a:extLst>
          </p:cNvPr>
          <p:cNvSpPr>
            <a:spLocks noGrp="1"/>
          </p:cNvSpPr>
          <p:nvPr>
            <p:ph idx="1"/>
          </p:nvPr>
        </p:nvSpPr>
        <p:spPr/>
        <p:txBody>
          <a:bodyPr/>
          <a:lstStyle/>
          <a:p>
            <a:r>
              <a:rPr lang="en-US" dirty="0"/>
              <a:t>Depending upon how your district records invoices received after year-end, encumbrances will likely continue </a:t>
            </a:r>
            <a:r>
              <a:rPr lang="en-US"/>
              <a:t>to liquidate </a:t>
            </a:r>
          </a:p>
        </p:txBody>
      </p:sp>
      <p:sp>
        <p:nvSpPr>
          <p:cNvPr id="4" name="Slide Number Placeholder 3">
            <a:extLst>
              <a:ext uri="{FF2B5EF4-FFF2-40B4-BE49-F238E27FC236}">
                <a16:creationId xmlns:a16="http://schemas.microsoft.com/office/drawing/2014/main" id="{AEC4123B-60BF-DC13-CA28-A53D4FCFC48B}"/>
              </a:ext>
            </a:extLst>
          </p:cNvPr>
          <p:cNvSpPr>
            <a:spLocks noGrp="1"/>
          </p:cNvSpPr>
          <p:nvPr>
            <p:ph type="sldNum" sz="quarter" idx="12"/>
          </p:nvPr>
        </p:nvSpPr>
        <p:spPr/>
        <p:txBody>
          <a:bodyPr/>
          <a:lstStyle/>
          <a:p>
            <a:fld id="{16630861-4318-414B-8E21-CA5F03E7BD41}" type="slidenum">
              <a:rPr lang="en-US" smtClean="0"/>
              <a:t>6</a:t>
            </a:fld>
            <a:endParaRPr lang="en-US" dirty="0"/>
          </a:p>
        </p:txBody>
      </p:sp>
    </p:spTree>
    <p:extLst>
      <p:ext uri="{BB962C8B-B14F-4D97-AF65-F5344CB8AC3E}">
        <p14:creationId xmlns:p14="http://schemas.microsoft.com/office/powerpoint/2010/main" val="1306913671"/>
      </p:ext>
    </p:extLst>
  </p:cSld>
  <p:clrMapOvr>
    <a:masterClrMapping/>
  </p:clrMapOvr>
</p:sld>
</file>

<file path=ppt/theme/theme1.xml><?xml version="1.0" encoding="utf-8"?>
<a:theme xmlns:a="http://schemas.openxmlformats.org/drawingml/2006/main" name="WVDE_2017Theme2">
  <a:themeElements>
    <a:clrScheme name="Custom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VDE_2017Theme2" id="{44F0BE6C-34C6-EC46-AFE6-CDB91FC5A479}" vid="{EC7969FB-EEA3-4642-839C-4BC2186169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WVDE_2017Theme2</Template>
  <TotalTime>3871</TotalTime>
  <Words>355</Words>
  <Application>Microsoft Office PowerPoint</Application>
  <PresentationFormat>On-screen Show (4:3)</PresentationFormat>
  <Paragraphs>41</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Fira Sans</vt:lpstr>
      <vt:lpstr>Fira Sans Ultra</vt:lpstr>
      <vt:lpstr>Vollkorn</vt:lpstr>
      <vt:lpstr>WVDE_2017Theme2</vt:lpstr>
      <vt:lpstr>Carryovers in Excel</vt:lpstr>
      <vt:lpstr>What is a carryover entry?</vt:lpstr>
      <vt:lpstr>Why are carryover entries needed?</vt:lpstr>
      <vt:lpstr>When must carryover entries be submitted?</vt:lpstr>
      <vt:lpstr>What are the types of carryovers needed?</vt:lpstr>
      <vt:lpstr>Unliquidated Encumbrances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Daniels</dc:creator>
  <cp:lastModifiedBy>Sam Pauley</cp:lastModifiedBy>
  <cp:revision>200</cp:revision>
  <cp:lastPrinted>2023-07-06T18:27:39Z</cp:lastPrinted>
  <dcterms:created xsi:type="dcterms:W3CDTF">2017-05-08T14:21:19Z</dcterms:created>
  <dcterms:modified xsi:type="dcterms:W3CDTF">2023-07-13T01:34:36Z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60f4a70-4b6c-4bd4-a002-31edb9c00abe_Enabled">
    <vt:lpwstr>true</vt:lpwstr>
  </property>
  <property fmtid="{D5CDD505-2E9C-101B-9397-08002B2CF9AE}" pid="3" name="MSIP_Label_460f4a70-4b6c-4bd4-a002-31edb9c00abe_SetDate">
    <vt:lpwstr>2023-06-01T18:08:22Z</vt:lpwstr>
  </property>
  <property fmtid="{D5CDD505-2E9C-101B-9397-08002B2CF9AE}" pid="4" name="MSIP_Label_460f4a70-4b6c-4bd4-a002-31edb9c00abe_Method">
    <vt:lpwstr>Standard</vt:lpwstr>
  </property>
  <property fmtid="{D5CDD505-2E9C-101B-9397-08002B2CF9AE}" pid="5" name="MSIP_Label_460f4a70-4b6c-4bd4-a002-31edb9c00abe_Name">
    <vt:lpwstr>General</vt:lpwstr>
  </property>
  <property fmtid="{D5CDD505-2E9C-101B-9397-08002B2CF9AE}" pid="6" name="MSIP_Label_460f4a70-4b6c-4bd4-a002-31edb9c00abe_SiteId">
    <vt:lpwstr>e019b04b-330c-467a-8bae-09fb17374d6a</vt:lpwstr>
  </property>
  <property fmtid="{D5CDD505-2E9C-101B-9397-08002B2CF9AE}" pid="7" name="MSIP_Label_460f4a70-4b6c-4bd4-a002-31edb9c00abe_ActionId">
    <vt:lpwstr>01361bdc-c113-436d-9108-ee61344fbb2f</vt:lpwstr>
  </property>
  <property fmtid="{D5CDD505-2E9C-101B-9397-08002B2CF9AE}" pid="8" name="MSIP_Label_460f4a70-4b6c-4bd4-a002-31edb9c00abe_ContentBits">
    <vt:lpwstr>0</vt:lpwstr>
  </property>
</Properties>
</file>