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8" r:id="rId6"/>
    <p:sldId id="261" r:id="rId7"/>
    <p:sldId id="259" r:id="rId8"/>
    <p:sldId id="257" r:id="rId9"/>
    <p:sldId id="260" r:id="rId10"/>
    <p:sldId id="263" r:id="rId11"/>
    <p:sldId id="265" r:id="rId12"/>
    <p:sldId id="262" r:id="rId13"/>
    <p:sldId id="266"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12EF60-95FB-4C55-5805-419F9A350305}" v="1" dt="2023-10-02T11:25:40.025"/>
    <p1510:client id="{A744FCF0-8AA9-4E71-8BAF-167423C8AAFF}" v="139" dt="2023-09-18T17:05:41.630"/>
    <p1510:client id="{AB546AF3-0700-1F45-6574-690CC1378EC4}" v="183" dt="2023-09-20T17:15:34.9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e Sheldon" userId="S::luke.sheldon@k12.wv.us::f6cee219-d54a-4678-aa7d-e45a5e8bd9df" providerId="AD" clId="Web-{AB546AF3-0700-1F45-6574-690CC1378EC4}"/>
    <pc:docChg chg="modSld">
      <pc:chgData name="Luke Sheldon" userId="S::luke.sheldon@k12.wv.us::f6cee219-d54a-4678-aa7d-e45a5e8bd9df" providerId="AD" clId="Web-{AB546AF3-0700-1F45-6574-690CC1378EC4}" dt="2023-09-20T14:13:28.411" v="320" actId="20577"/>
      <pc:docMkLst>
        <pc:docMk/>
      </pc:docMkLst>
      <pc:sldChg chg="modSp">
        <pc:chgData name="Luke Sheldon" userId="S::luke.sheldon@k12.wv.us::f6cee219-d54a-4678-aa7d-e45a5e8bd9df" providerId="AD" clId="Web-{AB546AF3-0700-1F45-6574-690CC1378EC4}" dt="2023-09-20T14:07:39.714" v="44" actId="20577"/>
        <pc:sldMkLst>
          <pc:docMk/>
          <pc:sldMk cId="492845206" sldId="258"/>
        </pc:sldMkLst>
        <pc:spChg chg="mod">
          <ac:chgData name="Luke Sheldon" userId="S::luke.sheldon@k12.wv.us::f6cee219-d54a-4678-aa7d-e45a5e8bd9df" providerId="AD" clId="Web-{AB546AF3-0700-1F45-6574-690CC1378EC4}" dt="2023-09-20T14:06:57.853" v="22" actId="20577"/>
          <ac:spMkLst>
            <pc:docMk/>
            <pc:sldMk cId="492845206" sldId="258"/>
            <ac:spMk id="3" creationId="{9EE6F3FC-FC46-F7D5-7D76-8AC4757D00D1}"/>
          </ac:spMkLst>
        </pc:spChg>
        <pc:spChg chg="mod">
          <ac:chgData name="Luke Sheldon" userId="S::luke.sheldon@k12.wv.us::f6cee219-d54a-4678-aa7d-e45a5e8bd9df" providerId="AD" clId="Web-{AB546AF3-0700-1F45-6574-690CC1378EC4}" dt="2023-09-20T14:07:39.714" v="44" actId="20577"/>
          <ac:spMkLst>
            <pc:docMk/>
            <pc:sldMk cId="492845206" sldId="258"/>
            <ac:spMk id="5" creationId="{93798CD1-3704-EC87-2D9A-FF121FA40943}"/>
          </ac:spMkLst>
        </pc:spChg>
      </pc:sldChg>
      <pc:sldChg chg="modSp">
        <pc:chgData name="Luke Sheldon" userId="S::luke.sheldon@k12.wv.us::f6cee219-d54a-4678-aa7d-e45a5e8bd9df" providerId="AD" clId="Web-{AB546AF3-0700-1F45-6574-690CC1378EC4}" dt="2023-09-20T14:12:07.003" v="275" actId="20577"/>
        <pc:sldMkLst>
          <pc:docMk/>
          <pc:sldMk cId="1832914941" sldId="259"/>
        </pc:sldMkLst>
        <pc:spChg chg="mod">
          <ac:chgData name="Luke Sheldon" userId="S::luke.sheldon@k12.wv.us::f6cee219-d54a-4678-aa7d-e45a5e8bd9df" providerId="AD" clId="Web-{AB546AF3-0700-1F45-6574-690CC1378EC4}" dt="2023-09-20T14:12:07.003" v="275" actId="20577"/>
          <ac:spMkLst>
            <pc:docMk/>
            <pc:sldMk cId="1832914941" sldId="259"/>
            <ac:spMk id="3" creationId="{59638B63-E235-4A63-5126-74E0A2E35405}"/>
          </ac:spMkLst>
        </pc:spChg>
      </pc:sldChg>
      <pc:sldChg chg="modSp">
        <pc:chgData name="Luke Sheldon" userId="S::luke.sheldon@k12.wv.us::f6cee219-d54a-4678-aa7d-e45a5e8bd9df" providerId="AD" clId="Web-{AB546AF3-0700-1F45-6574-690CC1378EC4}" dt="2023-09-20T14:10:15.328" v="182" actId="20577"/>
        <pc:sldMkLst>
          <pc:docMk/>
          <pc:sldMk cId="291663911" sldId="261"/>
        </pc:sldMkLst>
        <pc:graphicFrameChg chg="modGraphic">
          <ac:chgData name="Luke Sheldon" userId="S::luke.sheldon@k12.wv.us::f6cee219-d54a-4678-aa7d-e45a5e8bd9df" providerId="AD" clId="Web-{AB546AF3-0700-1F45-6574-690CC1378EC4}" dt="2023-09-20T14:10:15.328" v="182" actId="20577"/>
          <ac:graphicFrameMkLst>
            <pc:docMk/>
            <pc:sldMk cId="291663911" sldId="261"/>
            <ac:graphicFrameMk id="5" creationId="{CFD303D5-5C29-F86E-A6F9-653E6E123B7D}"/>
          </ac:graphicFrameMkLst>
        </pc:graphicFrameChg>
      </pc:sldChg>
      <pc:sldChg chg="modSp">
        <pc:chgData name="Luke Sheldon" userId="S::luke.sheldon@k12.wv.us::f6cee219-d54a-4678-aa7d-e45a5e8bd9df" providerId="AD" clId="Web-{AB546AF3-0700-1F45-6574-690CC1378EC4}" dt="2023-09-20T14:13:28.411" v="320" actId="20577"/>
        <pc:sldMkLst>
          <pc:docMk/>
          <pc:sldMk cId="467945143" sldId="263"/>
        </pc:sldMkLst>
        <pc:spChg chg="mod">
          <ac:chgData name="Luke Sheldon" userId="S::luke.sheldon@k12.wv.us::f6cee219-d54a-4678-aa7d-e45a5e8bd9df" providerId="AD" clId="Web-{AB546AF3-0700-1F45-6574-690CC1378EC4}" dt="2023-09-20T14:12:52.160" v="285" actId="20577"/>
          <ac:spMkLst>
            <pc:docMk/>
            <pc:sldMk cId="467945143" sldId="263"/>
            <ac:spMk id="2" creationId="{58845A3E-6938-F7F1-49EC-98AFEEC62DAF}"/>
          </ac:spMkLst>
        </pc:spChg>
        <pc:spChg chg="mod">
          <ac:chgData name="Luke Sheldon" userId="S::luke.sheldon@k12.wv.us::f6cee219-d54a-4678-aa7d-e45a5e8bd9df" providerId="AD" clId="Web-{AB546AF3-0700-1F45-6574-690CC1378EC4}" dt="2023-09-20T14:13:28.411" v="320" actId="20577"/>
          <ac:spMkLst>
            <pc:docMk/>
            <pc:sldMk cId="467945143" sldId="263"/>
            <ac:spMk id="3" creationId="{44A2763E-4066-EC75-AE36-3260DEE69E60}"/>
          </ac:spMkLst>
        </pc:spChg>
      </pc:sldChg>
    </pc:docChg>
  </pc:docChgLst>
  <pc:docChgLst>
    <pc:chgData name="Luke Sheldon" userId="S::luke.sheldon@k12.wv.us::f6cee219-d54a-4678-aa7d-e45a5e8bd9df" providerId="AD" clId="Web-{2512EF60-95FB-4C55-5805-419F9A350305}"/>
    <pc:docChg chg="delSld">
      <pc:chgData name="Luke Sheldon" userId="S::luke.sheldon@k12.wv.us::f6cee219-d54a-4678-aa7d-e45a5e8bd9df" providerId="AD" clId="Web-{2512EF60-95FB-4C55-5805-419F9A350305}" dt="2023-10-02T11:25:40.025" v="0"/>
      <pc:docMkLst>
        <pc:docMk/>
      </pc:docMkLst>
      <pc:sldChg chg="del">
        <pc:chgData name="Luke Sheldon" userId="S::luke.sheldon@k12.wv.us::f6cee219-d54a-4678-aa7d-e45a5e8bd9df" providerId="AD" clId="Web-{2512EF60-95FB-4C55-5805-419F9A350305}" dt="2023-10-02T11:25:40.025" v="0"/>
        <pc:sldMkLst>
          <pc:docMk/>
          <pc:sldMk cId="3200388192" sldId="267"/>
        </pc:sldMkLst>
      </pc:sldChg>
    </pc:docChg>
  </pc:docChgLst>
  <pc:docChgLst>
    <pc:chgData name="Luke Sheldon" userId="f6cee219-d54a-4678-aa7d-e45a5e8bd9df" providerId="ADAL" clId="{A744FCF0-8AA9-4E71-8BAF-167423C8AAFF}"/>
    <pc:docChg chg="undo custSel addSld delSld modSld sldOrd">
      <pc:chgData name="Luke Sheldon" userId="f6cee219-d54a-4678-aa7d-e45a5e8bd9df" providerId="ADAL" clId="{A744FCF0-8AA9-4E71-8BAF-167423C8AAFF}" dt="2023-09-18T17:05:41.630" v="4243" actId="20577"/>
      <pc:docMkLst>
        <pc:docMk/>
      </pc:docMkLst>
      <pc:sldChg chg="modSp mod">
        <pc:chgData name="Luke Sheldon" userId="f6cee219-d54a-4678-aa7d-e45a5e8bd9df" providerId="ADAL" clId="{A744FCF0-8AA9-4E71-8BAF-167423C8AAFF}" dt="2023-09-14T13:27:51.632" v="19" actId="20577"/>
        <pc:sldMkLst>
          <pc:docMk/>
          <pc:sldMk cId="1303608153" sldId="256"/>
        </pc:sldMkLst>
        <pc:spChg chg="mod">
          <ac:chgData name="Luke Sheldon" userId="f6cee219-d54a-4678-aa7d-e45a5e8bd9df" providerId="ADAL" clId="{A744FCF0-8AA9-4E71-8BAF-167423C8AAFF}" dt="2023-09-14T13:27:51.632" v="19" actId="20577"/>
          <ac:spMkLst>
            <pc:docMk/>
            <pc:sldMk cId="1303608153" sldId="256"/>
            <ac:spMk id="2" creationId="{2BEE4183-D60A-A56D-036A-1929177F6398}"/>
          </ac:spMkLst>
        </pc:spChg>
      </pc:sldChg>
      <pc:sldChg chg="addSp delSp modSp new mod ord modClrScheme chgLayout">
        <pc:chgData name="Luke Sheldon" userId="f6cee219-d54a-4678-aa7d-e45a5e8bd9df" providerId="ADAL" clId="{A744FCF0-8AA9-4E71-8BAF-167423C8AAFF}" dt="2023-09-15T17:17:03.251" v="4178" actId="20577"/>
        <pc:sldMkLst>
          <pc:docMk/>
          <pc:sldMk cId="299926960" sldId="257"/>
        </pc:sldMkLst>
        <pc:spChg chg="mod">
          <ac:chgData name="Luke Sheldon" userId="f6cee219-d54a-4678-aa7d-e45a5e8bd9df" providerId="ADAL" clId="{A744FCF0-8AA9-4E71-8BAF-167423C8AAFF}" dt="2023-09-15T17:17:03.251" v="4178" actId="20577"/>
          <ac:spMkLst>
            <pc:docMk/>
            <pc:sldMk cId="299926960" sldId="257"/>
            <ac:spMk id="2" creationId="{73E1CB10-EF2B-7288-9179-B1DA27274CA8}"/>
          </ac:spMkLst>
        </pc:spChg>
        <pc:spChg chg="add del mod">
          <ac:chgData name="Luke Sheldon" userId="f6cee219-d54a-4678-aa7d-e45a5e8bd9df" providerId="ADAL" clId="{A744FCF0-8AA9-4E71-8BAF-167423C8AAFF}" dt="2023-09-15T14:42:43.627" v="1797" actId="26606"/>
          <ac:spMkLst>
            <pc:docMk/>
            <pc:sldMk cId="299926960" sldId="257"/>
            <ac:spMk id="3" creationId="{9E22067B-A652-598A-886E-159064086F94}"/>
          </ac:spMkLst>
        </pc:spChg>
        <pc:spChg chg="add del mod">
          <ac:chgData name="Luke Sheldon" userId="f6cee219-d54a-4678-aa7d-e45a5e8bd9df" providerId="ADAL" clId="{A744FCF0-8AA9-4E71-8BAF-167423C8AAFF}" dt="2023-09-15T14:42:43.599" v="1796" actId="26606"/>
          <ac:spMkLst>
            <pc:docMk/>
            <pc:sldMk cId="299926960" sldId="257"/>
            <ac:spMk id="9" creationId="{EAC6E0B5-DFFF-5003-747B-658D01FD8DD8}"/>
          </ac:spMkLst>
        </pc:spChg>
        <pc:graphicFrameChg chg="add del mod">
          <ac:chgData name="Luke Sheldon" userId="f6cee219-d54a-4678-aa7d-e45a5e8bd9df" providerId="ADAL" clId="{A744FCF0-8AA9-4E71-8BAF-167423C8AAFF}" dt="2023-09-15T14:42:43.599" v="1796" actId="26606"/>
          <ac:graphicFrameMkLst>
            <pc:docMk/>
            <pc:sldMk cId="299926960" sldId="257"/>
            <ac:graphicFrameMk id="5" creationId="{3C9B3FC5-8690-7DED-AB74-C9120DB9894A}"/>
          </ac:graphicFrameMkLst>
        </pc:graphicFrameChg>
        <pc:graphicFrameChg chg="add mod modGraphic">
          <ac:chgData name="Luke Sheldon" userId="f6cee219-d54a-4678-aa7d-e45a5e8bd9df" providerId="ADAL" clId="{A744FCF0-8AA9-4E71-8BAF-167423C8AAFF}" dt="2023-09-15T14:42:52.073" v="1798" actId="26606"/>
          <ac:graphicFrameMkLst>
            <pc:docMk/>
            <pc:sldMk cId="299926960" sldId="257"/>
            <ac:graphicFrameMk id="11" creationId="{6E96BB53-E9C4-D337-C7B6-DB0211F17750}"/>
          </ac:graphicFrameMkLst>
        </pc:graphicFrameChg>
      </pc:sldChg>
      <pc:sldChg chg="addSp delSp modSp new mod modClrScheme chgLayout">
        <pc:chgData name="Luke Sheldon" userId="f6cee219-d54a-4678-aa7d-e45a5e8bd9df" providerId="ADAL" clId="{A744FCF0-8AA9-4E71-8BAF-167423C8AAFF}" dt="2023-09-15T14:27:28.449" v="1166" actId="14100"/>
        <pc:sldMkLst>
          <pc:docMk/>
          <pc:sldMk cId="492845206" sldId="258"/>
        </pc:sldMkLst>
        <pc:spChg chg="mod">
          <ac:chgData name="Luke Sheldon" userId="f6cee219-d54a-4678-aa7d-e45a5e8bd9df" providerId="ADAL" clId="{A744FCF0-8AA9-4E71-8BAF-167423C8AAFF}" dt="2023-09-15T14:12:56.854" v="504" actId="26606"/>
          <ac:spMkLst>
            <pc:docMk/>
            <pc:sldMk cId="492845206" sldId="258"/>
            <ac:spMk id="2" creationId="{D38ECF1A-009D-AB09-DD08-E52E7665E9E0}"/>
          </ac:spMkLst>
        </pc:spChg>
        <pc:spChg chg="mod">
          <ac:chgData name="Luke Sheldon" userId="f6cee219-d54a-4678-aa7d-e45a5e8bd9df" providerId="ADAL" clId="{A744FCF0-8AA9-4E71-8BAF-167423C8AAFF}" dt="2023-09-15T14:27:28.449" v="1166" actId="14100"/>
          <ac:spMkLst>
            <pc:docMk/>
            <pc:sldMk cId="492845206" sldId="258"/>
            <ac:spMk id="3" creationId="{9EE6F3FC-FC46-F7D5-7D76-8AC4757D00D1}"/>
          </ac:spMkLst>
        </pc:spChg>
        <pc:spChg chg="add mod">
          <ac:chgData name="Luke Sheldon" userId="f6cee219-d54a-4678-aa7d-e45a5e8bd9df" providerId="ADAL" clId="{A744FCF0-8AA9-4E71-8BAF-167423C8AAFF}" dt="2023-09-15T14:13:33.822" v="554" actId="5793"/>
          <ac:spMkLst>
            <pc:docMk/>
            <pc:sldMk cId="492845206" sldId="258"/>
            <ac:spMk id="4" creationId="{8744DCBF-8278-B319-AE73-447CBF696597}"/>
          </ac:spMkLst>
        </pc:spChg>
        <pc:spChg chg="add mod">
          <ac:chgData name="Luke Sheldon" userId="f6cee219-d54a-4678-aa7d-e45a5e8bd9df" providerId="ADAL" clId="{A744FCF0-8AA9-4E71-8BAF-167423C8AAFF}" dt="2023-09-15T14:27:25.101" v="1165" actId="1076"/>
          <ac:spMkLst>
            <pc:docMk/>
            <pc:sldMk cId="492845206" sldId="258"/>
            <ac:spMk id="5" creationId="{93798CD1-3704-EC87-2D9A-FF121FA40943}"/>
          </ac:spMkLst>
        </pc:spChg>
        <pc:spChg chg="add del mod">
          <ac:chgData name="Luke Sheldon" userId="f6cee219-d54a-4678-aa7d-e45a5e8bd9df" providerId="ADAL" clId="{A744FCF0-8AA9-4E71-8BAF-167423C8AAFF}" dt="2023-09-15T14:26:45.703" v="1159" actId="21"/>
          <ac:spMkLst>
            <pc:docMk/>
            <pc:sldMk cId="492845206" sldId="258"/>
            <ac:spMk id="7" creationId="{B4142874-E7CE-A73C-B281-60FC446B0ADD}"/>
          </ac:spMkLst>
        </pc:spChg>
        <pc:spChg chg="add del mod">
          <ac:chgData name="Luke Sheldon" userId="f6cee219-d54a-4678-aa7d-e45a5e8bd9df" providerId="ADAL" clId="{A744FCF0-8AA9-4E71-8BAF-167423C8AAFF}" dt="2023-09-15T14:26:41.214" v="1158" actId="21"/>
          <ac:spMkLst>
            <pc:docMk/>
            <pc:sldMk cId="492845206" sldId="258"/>
            <ac:spMk id="9" creationId="{63230B94-AEAA-A842-A16A-A3262110268E}"/>
          </ac:spMkLst>
        </pc:spChg>
        <pc:spChg chg="add mod">
          <ac:chgData name="Luke Sheldon" userId="f6cee219-d54a-4678-aa7d-e45a5e8bd9df" providerId="ADAL" clId="{A744FCF0-8AA9-4E71-8BAF-167423C8AAFF}" dt="2023-09-15T14:26:54.876" v="1161" actId="14100"/>
          <ac:spMkLst>
            <pc:docMk/>
            <pc:sldMk cId="492845206" sldId="258"/>
            <ac:spMk id="11" creationId="{6B0A7F61-C7E1-484F-7702-712E2CD9A36E}"/>
          </ac:spMkLst>
        </pc:spChg>
      </pc:sldChg>
      <pc:sldChg chg="modSp new mod">
        <pc:chgData name="Luke Sheldon" userId="f6cee219-d54a-4678-aa7d-e45a5e8bd9df" providerId="ADAL" clId="{A744FCF0-8AA9-4E71-8BAF-167423C8AAFF}" dt="2023-09-15T14:40:55.679" v="1788" actId="114"/>
        <pc:sldMkLst>
          <pc:docMk/>
          <pc:sldMk cId="1832914941" sldId="259"/>
        </pc:sldMkLst>
        <pc:spChg chg="mod">
          <ac:chgData name="Luke Sheldon" userId="f6cee219-d54a-4678-aa7d-e45a5e8bd9df" providerId="ADAL" clId="{A744FCF0-8AA9-4E71-8BAF-167423C8AAFF}" dt="2023-09-14T13:38:17.848" v="113" actId="5793"/>
          <ac:spMkLst>
            <pc:docMk/>
            <pc:sldMk cId="1832914941" sldId="259"/>
            <ac:spMk id="2" creationId="{EE9284EB-3317-A1EC-035C-329A2B5E8965}"/>
          </ac:spMkLst>
        </pc:spChg>
        <pc:spChg chg="mod">
          <ac:chgData name="Luke Sheldon" userId="f6cee219-d54a-4678-aa7d-e45a5e8bd9df" providerId="ADAL" clId="{A744FCF0-8AA9-4E71-8BAF-167423C8AAFF}" dt="2023-09-15T14:40:55.679" v="1788" actId="114"/>
          <ac:spMkLst>
            <pc:docMk/>
            <pc:sldMk cId="1832914941" sldId="259"/>
            <ac:spMk id="3" creationId="{59638B63-E235-4A63-5126-74E0A2E35405}"/>
          </ac:spMkLst>
        </pc:spChg>
      </pc:sldChg>
      <pc:sldChg chg="addSp delSp modSp new mod ord">
        <pc:chgData name="Luke Sheldon" userId="f6cee219-d54a-4678-aa7d-e45a5e8bd9df" providerId="ADAL" clId="{A744FCF0-8AA9-4E71-8BAF-167423C8AAFF}" dt="2023-09-15T16:50:41.064" v="3653" actId="12100"/>
        <pc:sldMkLst>
          <pc:docMk/>
          <pc:sldMk cId="3866153985" sldId="260"/>
        </pc:sldMkLst>
        <pc:spChg chg="mod">
          <ac:chgData name="Luke Sheldon" userId="f6cee219-d54a-4678-aa7d-e45a5e8bd9df" providerId="ADAL" clId="{A744FCF0-8AA9-4E71-8BAF-167423C8AAFF}" dt="2023-09-15T16:50:10.659" v="3646" actId="26606"/>
          <ac:spMkLst>
            <pc:docMk/>
            <pc:sldMk cId="3866153985" sldId="260"/>
            <ac:spMk id="2" creationId="{259E4CC7-F146-CE6C-76A0-A0133B66694C}"/>
          </ac:spMkLst>
        </pc:spChg>
        <pc:spChg chg="del mod">
          <ac:chgData name="Luke Sheldon" userId="f6cee219-d54a-4678-aa7d-e45a5e8bd9df" providerId="ADAL" clId="{A744FCF0-8AA9-4E71-8BAF-167423C8AAFF}" dt="2023-09-15T16:50:10.659" v="3646" actId="26606"/>
          <ac:spMkLst>
            <pc:docMk/>
            <pc:sldMk cId="3866153985" sldId="260"/>
            <ac:spMk id="3" creationId="{EFF4102C-DD39-7616-1077-D83799D3086C}"/>
          </ac:spMkLst>
        </pc:spChg>
        <pc:graphicFrameChg chg="add mod">
          <ac:chgData name="Luke Sheldon" userId="f6cee219-d54a-4678-aa7d-e45a5e8bd9df" providerId="ADAL" clId="{A744FCF0-8AA9-4E71-8BAF-167423C8AAFF}" dt="2023-09-15T16:50:41.064" v="3653" actId="12100"/>
          <ac:graphicFrameMkLst>
            <pc:docMk/>
            <pc:sldMk cId="3866153985" sldId="260"/>
            <ac:graphicFrameMk id="5" creationId="{8DB75D4E-E26F-C042-24C3-15E5A685B649}"/>
          </ac:graphicFrameMkLst>
        </pc:graphicFrameChg>
      </pc:sldChg>
      <pc:sldChg chg="addSp delSp modSp new mod ord">
        <pc:chgData name="Luke Sheldon" userId="f6cee219-d54a-4678-aa7d-e45a5e8bd9df" providerId="ADAL" clId="{A744FCF0-8AA9-4E71-8BAF-167423C8AAFF}" dt="2023-09-15T14:30:53.252" v="1183" actId="20577"/>
        <pc:sldMkLst>
          <pc:docMk/>
          <pc:sldMk cId="291663911" sldId="261"/>
        </pc:sldMkLst>
        <pc:spChg chg="mod">
          <ac:chgData name="Luke Sheldon" userId="f6cee219-d54a-4678-aa7d-e45a5e8bd9df" providerId="ADAL" clId="{A744FCF0-8AA9-4E71-8BAF-167423C8AAFF}" dt="2023-09-15T14:29:31.448" v="1167" actId="26606"/>
          <ac:spMkLst>
            <pc:docMk/>
            <pc:sldMk cId="291663911" sldId="261"/>
            <ac:spMk id="2" creationId="{9FD0522B-7699-9BF7-A489-91BE11445889}"/>
          </ac:spMkLst>
        </pc:spChg>
        <pc:spChg chg="del mod">
          <ac:chgData name="Luke Sheldon" userId="f6cee219-d54a-4678-aa7d-e45a5e8bd9df" providerId="ADAL" clId="{A744FCF0-8AA9-4E71-8BAF-167423C8AAFF}" dt="2023-09-15T14:29:31.448" v="1167" actId="26606"/>
          <ac:spMkLst>
            <pc:docMk/>
            <pc:sldMk cId="291663911" sldId="261"/>
            <ac:spMk id="3" creationId="{7EAC9E80-EF03-0931-4AE6-8528C801F1A4}"/>
          </ac:spMkLst>
        </pc:spChg>
        <pc:graphicFrameChg chg="add mod">
          <ac:chgData name="Luke Sheldon" userId="f6cee219-d54a-4678-aa7d-e45a5e8bd9df" providerId="ADAL" clId="{A744FCF0-8AA9-4E71-8BAF-167423C8AAFF}" dt="2023-09-15T14:30:53.252" v="1183" actId="20577"/>
          <ac:graphicFrameMkLst>
            <pc:docMk/>
            <pc:sldMk cId="291663911" sldId="261"/>
            <ac:graphicFrameMk id="5" creationId="{CFD303D5-5C29-F86E-A6F9-653E6E123B7D}"/>
          </ac:graphicFrameMkLst>
        </pc:graphicFrameChg>
      </pc:sldChg>
      <pc:sldChg chg="addSp delSp modSp new mod ord modClrScheme chgLayout">
        <pc:chgData name="Luke Sheldon" userId="f6cee219-d54a-4678-aa7d-e45a5e8bd9df" providerId="ADAL" clId="{A744FCF0-8AA9-4E71-8BAF-167423C8AAFF}" dt="2023-09-15T15:02:57.562" v="3241" actId="26606"/>
        <pc:sldMkLst>
          <pc:docMk/>
          <pc:sldMk cId="531402032" sldId="262"/>
        </pc:sldMkLst>
        <pc:spChg chg="mod">
          <ac:chgData name="Luke Sheldon" userId="f6cee219-d54a-4678-aa7d-e45a5e8bd9df" providerId="ADAL" clId="{A744FCF0-8AA9-4E71-8BAF-167423C8AAFF}" dt="2023-09-15T15:02:57.562" v="3241" actId="26606"/>
          <ac:spMkLst>
            <pc:docMk/>
            <pc:sldMk cId="531402032" sldId="262"/>
            <ac:spMk id="2" creationId="{6585BC23-681C-E7F3-3098-6C08E6F7CB33}"/>
          </ac:spMkLst>
        </pc:spChg>
        <pc:spChg chg="add del mod">
          <ac:chgData name="Luke Sheldon" userId="f6cee219-d54a-4678-aa7d-e45a5e8bd9df" providerId="ADAL" clId="{A744FCF0-8AA9-4E71-8BAF-167423C8AAFF}" dt="2023-09-15T15:02:57.562" v="3241" actId="26606"/>
          <ac:spMkLst>
            <pc:docMk/>
            <pc:sldMk cId="531402032" sldId="262"/>
            <ac:spMk id="3" creationId="{72C0400E-C33D-4ED4-5C1A-9A4DF5E8B41C}"/>
          </ac:spMkLst>
        </pc:spChg>
        <pc:spChg chg="add del mod">
          <ac:chgData name="Luke Sheldon" userId="f6cee219-d54a-4678-aa7d-e45a5e8bd9df" providerId="ADAL" clId="{A744FCF0-8AA9-4E71-8BAF-167423C8AAFF}" dt="2023-09-15T15:02:43.127" v="3237" actId="26606"/>
          <ac:spMkLst>
            <pc:docMk/>
            <pc:sldMk cId="531402032" sldId="262"/>
            <ac:spMk id="9" creationId="{ACC3BBBA-123E-D2D1-054A-6FB3435E4188}"/>
          </ac:spMkLst>
        </pc:spChg>
        <pc:spChg chg="add del mod">
          <ac:chgData name="Luke Sheldon" userId="f6cee219-d54a-4678-aa7d-e45a5e8bd9df" providerId="ADAL" clId="{A744FCF0-8AA9-4E71-8BAF-167423C8AAFF}" dt="2023-09-15T15:02:57.562" v="3241" actId="26606"/>
          <ac:spMkLst>
            <pc:docMk/>
            <pc:sldMk cId="531402032" sldId="262"/>
            <ac:spMk id="13" creationId="{0D6FD83E-C706-016E-DC0F-4589025BA57B}"/>
          </ac:spMkLst>
        </pc:spChg>
        <pc:graphicFrameChg chg="add del mod">
          <ac:chgData name="Luke Sheldon" userId="f6cee219-d54a-4678-aa7d-e45a5e8bd9df" providerId="ADAL" clId="{A744FCF0-8AA9-4E71-8BAF-167423C8AAFF}" dt="2023-09-15T15:02:43.127" v="3237" actId="26606"/>
          <ac:graphicFrameMkLst>
            <pc:docMk/>
            <pc:sldMk cId="531402032" sldId="262"/>
            <ac:graphicFrameMk id="5" creationId="{23FABBD3-CE31-B40E-FA1D-95C676D197C3}"/>
          </ac:graphicFrameMkLst>
        </pc:graphicFrameChg>
        <pc:graphicFrameChg chg="add del">
          <ac:chgData name="Luke Sheldon" userId="f6cee219-d54a-4678-aa7d-e45a5e8bd9df" providerId="ADAL" clId="{A744FCF0-8AA9-4E71-8BAF-167423C8AAFF}" dt="2023-09-15T15:02:46.615" v="3239" actId="26606"/>
          <ac:graphicFrameMkLst>
            <pc:docMk/>
            <pc:sldMk cId="531402032" sldId="262"/>
            <ac:graphicFrameMk id="11" creationId="{5969A5E8-BD98-A36E-2286-B4B2A655DC60}"/>
          </ac:graphicFrameMkLst>
        </pc:graphicFrameChg>
        <pc:graphicFrameChg chg="add del mod">
          <ac:chgData name="Luke Sheldon" userId="f6cee219-d54a-4678-aa7d-e45a5e8bd9df" providerId="ADAL" clId="{A744FCF0-8AA9-4E71-8BAF-167423C8AAFF}" dt="2023-09-15T15:02:57.562" v="3241" actId="26606"/>
          <ac:graphicFrameMkLst>
            <pc:docMk/>
            <pc:sldMk cId="531402032" sldId="262"/>
            <ac:graphicFrameMk id="14" creationId="{71C40F9A-1209-EE80-B3A7-FEC322A6AFE5}"/>
          </ac:graphicFrameMkLst>
        </pc:graphicFrameChg>
      </pc:sldChg>
      <pc:sldChg chg="modSp new mod">
        <pc:chgData name="Luke Sheldon" userId="f6cee219-d54a-4678-aa7d-e45a5e8bd9df" providerId="ADAL" clId="{A744FCF0-8AA9-4E71-8BAF-167423C8AAFF}" dt="2023-09-15T16:54:24.251" v="4050" actId="5793"/>
        <pc:sldMkLst>
          <pc:docMk/>
          <pc:sldMk cId="467945143" sldId="263"/>
        </pc:sldMkLst>
        <pc:spChg chg="mod">
          <ac:chgData name="Luke Sheldon" userId="f6cee219-d54a-4678-aa7d-e45a5e8bd9df" providerId="ADAL" clId="{A744FCF0-8AA9-4E71-8BAF-167423C8AAFF}" dt="2023-09-14T13:39:13.127" v="190" actId="20577"/>
          <ac:spMkLst>
            <pc:docMk/>
            <pc:sldMk cId="467945143" sldId="263"/>
            <ac:spMk id="2" creationId="{58845A3E-6938-F7F1-49EC-98AFEEC62DAF}"/>
          </ac:spMkLst>
        </pc:spChg>
        <pc:spChg chg="mod">
          <ac:chgData name="Luke Sheldon" userId="f6cee219-d54a-4678-aa7d-e45a5e8bd9df" providerId="ADAL" clId="{A744FCF0-8AA9-4E71-8BAF-167423C8AAFF}" dt="2023-09-15T16:54:24.251" v="4050" actId="5793"/>
          <ac:spMkLst>
            <pc:docMk/>
            <pc:sldMk cId="467945143" sldId="263"/>
            <ac:spMk id="3" creationId="{44A2763E-4066-EC75-AE36-3260DEE69E60}"/>
          </ac:spMkLst>
        </pc:spChg>
      </pc:sldChg>
      <pc:sldChg chg="modSp new mod ord">
        <pc:chgData name="Luke Sheldon" userId="f6cee219-d54a-4678-aa7d-e45a5e8bd9df" providerId="ADAL" clId="{A744FCF0-8AA9-4E71-8BAF-167423C8AAFF}" dt="2023-09-15T17:00:54.153" v="4113" actId="20577"/>
        <pc:sldMkLst>
          <pc:docMk/>
          <pc:sldMk cId="1245244282" sldId="264"/>
        </pc:sldMkLst>
        <pc:spChg chg="mod">
          <ac:chgData name="Luke Sheldon" userId="f6cee219-d54a-4678-aa7d-e45a5e8bd9df" providerId="ADAL" clId="{A744FCF0-8AA9-4E71-8BAF-167423C8AAFF}" dt="2023-09-15T17:00:29.204" v="4052" actId="20577"/>
          <ac:spMkLst>
            <pc:docMk/>
            <pc:sldMk cId="1245244282" sldId="264"/>
            <ac:spMk id="2" creationId="{A057CA2F-8FA6-B78E-5DCB-B39E1C878185}"/>
          </ac:spMkLst>
        </pc:spChg>
        <pc:spChg chg="mod">
          <ac:chgData name="Luke Sheldon" userId="f6cee219-d54a-4678-aa7d-e45a5e8bd9df" providerId="ADAL" clId="{A744FCF0-8AA9-4E71-8BAF-167423C8AAFF}" dt="2023-09-15T17:00:54.153" v="4113" actId="20577"/>
          <ac:spMkLst>
            <pc:docMk/>
            <pc:sldMk cId="1245244282" sldId="264"/>
            <ac:spMk id="3" creationId="{27538E2A-717D-7ABD-D877-1911D736E94A}"/>
          </ac:spMkLst>
        </pc:spChg>
      </pc:sldChg>
      <pc:sldChg chg="addSp delSp modSp new mod ord">
        <pc:chgData name="Luke Sheldon" userId="f6cee219-d54a-4678-aa7d-e45a5e8bd9df" providerId="ADAL" clId="{A744FCF0-8AA9-4E71-8BAF-167423C8AAFF}" dt="2023-09-15T14:58:56.276" v="2663" actId="12100"/>
        <pc:sldMkLst>
          <pc:docMk/>
          <pc:sldMk cId="2851429664" sldId="265"/>
        </pc:sldMkLst>
        <pc:spChg chg="mod">
          <ac:chgData name="Luke Sheldon" userId="f6cee219-d54a-4678-aa7d-e45a5e8bd9df" providerId="ADAL" clId="{A744FCF0-8AA9-4E71-8BAF-167423C8AAFF}" dt="2023-09-15T14:57:07.346" v="2657" actId="26606"/>
          <ac:spMkLst>
            <pc:docMk/>
            <pc:sldMk cId="2851429664" sldId="265"/>
            <ac:spMk id="2" creationId="{DDC8760F-9588-DB9C-6B15-8055A27E6419}"/>
          </ac:spMkLst>
        </pc:spChg>
        <pc:spChg chg="del mod">
          <ac:chgData name="Luke Sheldon" userId="f6cee219-d54a-4678-aa7d-e45a5e8bd9df" providerId="ADAL" clId="{A744FCF0-8AA9-4E71-8BAF-167423C8AAFF}" dt="2023-09-15T14:57:07.346" v="2657" actId="26606"/>
          <ac:spMkLst>
            <pc:docMk/>
            <pc:sldMk cId="2851429664" sldId="265"/>
            <ac:spMk id="3" creationId="{1E1948D2-F2E2-ED03-FB81-A1797A94F9AA}"/>
          </ac:spMkLst>
        </pc:spChg>
        <pc:graphicFrameChg chg="add mod">
          <ac:chgData name="Luke Sheldon" userId="f6cee219-d54a-4678-aa7d-e45a5e8bd9df" providerId="ADAL" clId="{A744FCF0-8AA9-4E71-8BAF-167423C8AAFF}" dt="2023-09-15T14:58:56.276" v="2663" actId="12100"/>
          <ac:graphicFrameMkLst>
            <pc:docMk/>
            <pc:sldMk cId="2851429664" sldId="265"/>
            <ac:graphicFrameMk id="5" creationId="{B5AE3720-D848-7C74-1961-E6B10A314893}"/>
          </ac:graphicFrameMkLst>
        </pc:graphicFrameChg>
      </pc:sldChg>
      <pc:sldChg chg="addSp delSp modSp new mod ord">
        <pc:chgData name="Luke Sheldon" userId="f6cee219-d54a-4678-aa7d-e45a5e8bd9df" providerId="ADAL" clId="{A744FCF0-8AA9-4E71-8BAF-167423C8AAFF}" dt="2023-09-18T17:05:41.630" v="4243" actId="20577"/>
        <pc:sldMkLst>
          <pc:docMk/>
          <pc:sldMk cId="972832692" sldId="266"/>
        </pc:sldMkLst>
        <pc:spChg chg="mod">
          <ac:chgData name="Luke Sheldon" userId="f6cee219-d54a-4678-aa7d-e45a5e8bd9df" providerId="ADAL" clId="{A744FCF0-8AA9-4E71-8BAF-167423C8AAFF}" dt="2023-09-15T14:48:13.355" v="2090" actId="20577"/>
          <ac:spMkLst>
            <pc:docMk/>
            <pc:sldMk cId="972832692" sldId="266"/>
            <ac:spMk id="2" creationId="{A5527E82-206C-6421-CDDF-BD79E346745A}"/>
          </ac:spMkLst>
        </pc:spChg>
        <pc:spChg chg="del mod">
          <ac:chgData name="Luke Sheldon" userId="f6cee219-d54a-4678-aa7d-e45a5e8bd9df" providerId="ADAL" clId="{A744FCF0-8AA9-4E71-8BAF-167423C8AAFF}" dt="2023-09-15T14:45:48.432" v="2046" actId="26606"/>
          <ac:spMkLst>
            <pc:docMk/>
            <pc:sldMk cId="972832692" sldId="266"/>
            <ac:spMk id="3" creationId="{C81D51EE-C736-15C1-1696-66CDC30B9748}"/>
          </ac:spMkLst>
        </pc:spChg>
        <pc:graphicFrameChg chg="add mod modGraphic">
          <ac:chgData name="Luke Sheldon" userId="f6cee219-d54a-4678-aa7d-e45a5e8bd9df" providerId="ADAL" clId="{A744FCF0-8AA9-4E71-8BAF-167423C8AAFF}" dt="2023-09-18T17:05:41.630" v="4243" actId="20577"/>
          <ac:graphicFrameMkLst>
            <pc:docMk/>
            <pc:sldMk cId="972832692" sldId="266"/>
            <ac:graphicFrameMk id="5" creationId="{D13C7DEF-7553-C926-68B4-A33EB9DD7DDE}"/>
          </ac:graphicFrameMkLst>
        </pc:graphicFrameChg>
      </pc:sldChg>
      <pc:sldChg chg="addSp delSp modSp new mod modClrScheme chgLayout">
        <pc:chgData name="Luke Sheldon" userId="f6cee219-d54a-4678-aa7d-e45a5e8bd9df" providerId="ADAL" clId="{A744FCF0-8AA9-4E71-8BAF-167423C8AAFF}" dt="2023-09-18T13:53:31.663" v="4197" actId="20577"/>
        <pc:sldMkLst>
          <pc:docMk/>
          <pc:sldMk cId="3200388192" sldId="267"/>
        </pc:sldMkLst>
        <pc:spChg chg="mod">
          <ac:chgData name="Luke Sheldon" userId="f6cee219-d54a-4678-aa7d-e45a5e8bd9df" providerId="ADAL" clId="{A744FCF0-8AA9-4E71-8BAF-167423C8AAFF}" dt="2023-09-15T17:03:12.770" v="4152" actId="26606"/>
          <ac:spMkLst>
            <pc:docMk/>
            <pc:sldMk cId="3200388192" sldId="267"/>
            <ac:spMk id="2" creationId="{82A0956D-B577-3102-5B7C-EB1C63ED6590}"/>
          </ac:spMkLst>
        </pc:spChg>
        <pc:spChg chg="del">
          <ac:chgData name="Luke Sheldon" userId="f6cee219-d54a-4678-aa7d-e45a5e8bd9df" providerId="ADAL" clId="{A744FCF0-8AA9-4E71-8BAF-167423C8AAFF}" dt="2023-09-15T17:03:12.770" v="4152" actId="26606"/>
          <ac:spMkLst>
            <pc:docMk/>
            <pc:sldMk cId="3200388192" sldId="267"/>
            <ac:spMk id="3" creationId="{850D3900-9CD3-B474-9A31-4BC3A8218452}"/>
          </ac:spMkLst>
        </pc:spChg>
        <pc:spChg chg="add mod">
          <ac:chgData name="Luke Sheldon" userId="f6cee219-d54a-4678-aa7d-e45a5e8bd9df" providerId="ADAL" clId="{A744FCF0-8AA9-4E71-8BAF-167423C8AAFF}" dt="2023-09-18T13:53:31.663" v="4197" actId="20577"/>
          <ac:spMkLst>
            <pc:docMk/>
            <pc:sldMk cId="3200388192" sldId="267"/>
            <ac:spMk id="8" creationId="{B765B9B5-B2D1-170D-A19A-475ADC89232A}"/>
          </ac:spMkLst>
        </pc:spChg>
      </pc:sldChg>
      <pc:sldChg chg="new del">
        <pc:chgData name="Luke Sheldon" userId="f6cee219-d54a-4678-aa7d-e45a5e8bd9df" providerId="ADAL" clId="{A744FCF0-8AA9-4E71-8BAF-167423C8AAFF}" dt="2023-09-15T17:01:09.783" v="4116" actId="2696"/>
        <pc:sldMkLst>
          <pc:docMk/>
          <pc:sldMk cId="2090539021" sldId="268"/>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EA8912-7258-4281-9E66-1C7184D2CE63}" type="doc">
      <dgm:prSet loTypeId="urn:microsoft.com/office/officeart/2018/5/layout/IconCircleLabelList" loCatId="icon" qsTypeId="urn:microsoft.com/office/officeart/2005/8/quickstyle/simple1" qsCatId="simple" csTypeId="urn:microsoft.com/office/officeart/2005/8/colors/accent2_2" csCatId="accent2" phldr="1"/>
      <dgm:spPr/>
      <dgm:t>
        <a:bodyPr/>
        <a:lstStyle/>
        <a:p>
          <a:endParaRPr lang="en-US"/>
        </a:p>
      </dgm:t>
    </dgm:pt>
    <dgm:pt modelId="{EF27A028-D381-44B9-B612-72BC15D4D3FF}">
      <dgm:prSet phldr="0"/>
      <dgm:spPr/>
      <dgm:t>
        <a:bodyPr/>
        <a:lstStyle/>
        <a:p>
          <a:pPr rtl="0">
            <a:lnSpc>
              <a:spcPct val="100000"/>
            </a:lnSpc>
            <a:defRPr cap="all"/>
          </a:pPr>
          <a:r>
            <a:rPr lang="en-US" dirty="0">
              <a:latin typeface="Arial Black" panose="020B0A04020102020204"/>
            </a:rPr>
            <a:t>Drivers Ed </a:t>
          </a:r>
          <a:endParaRPr lang="en-US" dirty="0"/>
        </a:p>
      </dgm:t>
    </dgm:pt>
    <dgm:pt modelId="{11656B00-E8BF-4334-9776-2488FCC2FA66}" type="parTrans" cxnId="{7A4AAFCB-E91D-4C0B-892F-4FEEDB9442D5}">
      <dgm:prSet/>
      <dgm:spPr/>
      <dgm:t>
        <a:bodyPr/>
        <a:lstStyle/>
        <a:p>
          <a:endParaRPr lang="en-US"/>
        </a:p>
      </dgm:t>
    </dgm:pt>
    <dgm:pt modelId="{98BE3333-ADDF-46FC-9549-2DA0E188F973}" type="sibTrans" cxnId="{7A4AAFCB-E91D-4C0B-892F-4FEEDB9442D5}">
      <dgm:prSet/>
      <dgm:spPr/>
      <dgm:t>
        <a:bodyPr/>
        <a:lstStyle/>
        <a:p>
          <a:endParaRPr lang="en-US"/>
        </a:p>
      </dgm:t>
    </dgm:pt>
    <dgm:pt modelId="{B0CC55AE-5D50-4EBF-95DE-45B35DDB4344}">
      <dgm:prSet/>
      <dgm:spPr/>
      <dgm:t>
        <a:bodyPr/>
        <a:lstStyle/>
        <a:p>
          <a:pPr rtl="0">
            <a:lnSpc>
              <a:spcPct val="100000"/>
            </a:lnSpc>
            <a:defRPr cap="all"/>
          </a:pPr>
          <a:r>
            <a:rPr lang="en-US" dirty="0">
              <a:latin typeface="Arial Black" panose="020B0A04020102020204"/>
            </a:rPr>
            <a:t>Heavey Machinery (Electrical, AG, Carpentry, Etc.)</a:t>
          </a:r>
          <a:endParaRPr lang="en-US" dirty="0"/>
        </a:p>
      </dgm:t>
    </dgm:pt>
    <dgm:pt modelId="{4D975F15-C21E-4CAD-9A8D-E4014287DAEE}" type="parTrans" cxnId="{6F1F0EA4-8904-4757-BCA0-CD542D3B365E}">
      <dgm:prSet/>
      <dgm:spPr/>
      <dgm:t>
        <a:bodyPr/>
        <a:lstStyle/>
        <a:p>
          <a:endParaRPr lang="en-US"/>
        </a:p>
      </dgm:t>
    </dgm:pt>
    <dgm:pt modelId="{E1027F48-54BD-4AFC-876F-B6F65755ACC6}" type="sibTrans" cxnId="{6F1F0EA4-8904-4757-BCA0-CD542D3B365E}">
      <dgm:prSet/>
      <dgm:spPr/>
      <dgm:t>
        <a:bodyPr/>
        <a:lstStyle/>
        <a:p>
          <a:endParaRPr lang="en-US"/>
        </a:p>
      </dgm:t>
    </dgm:pt>
    <dgm:pt modelId="{E93DD2DB-0BD3-4265-8B7E-DB70511F28FD}">
      <dgm:prSet/>
      <dgm:spPr/>
      <dgm:t>
        <a:bodyPr/>
        <a:lstStyle/>
        <a:p>
          <a:pPr rtl="0">
            <a:lnSpc>
              <a:spcPct val="100000"/>
            </a:lnSpc>
            <a:defRPr cap="all"/>
          </a:pPr>
          <a:r>
            <a:rPr lang="en-US" dirty="0">
              <a:latin typeface="Arial Black" panose="020B0A04020102020204"/>
            </a:rPr>
            <a:t>Flight Sumlator (Aerospace)</a:t>
          </a:r>
          <a:endParaRPr lang="en-US" dirty="0"/>
        </a:p>
      </dgm:t>
    </dgm:pt>
    <dgm:pt modelId="{CCD6AB63-2C4A-4368-8AC9-FD34B4631A34}" type="parTrans" cxnId="{11DFE921-DC38-4429-8DA3-8764ECB88878}">
      <dgm:prSet/>
      <dgm:spPr/>
      <dgm:t>
        <a:bodyPr/>
        <a:lstStyle/>
        <a:p>
          <a:endParaRPr lang="en-US"/>
        </a:p>
      </dgm:t>
    </dgm:pt>
    <dgm:pt modelId="{F3BB9537-F42D-414E-8F64-4F73CF94B7E4}" type="sibTrans" cxnId="{11DFE921-DC38-4429-8DA3-8764ECB88878}">
      <dgm:prSet/>
      <dgm:spPr/>
      <dgm:t>
        <a:bodyPr/>
        <a:lstStyle/>
        <a:p>
          <a:endParaRPr lang="en-US"/>
        </a:p>
      </dgm:t>
    </dgm:pt>
    <dgm:pt modelId="{4B079D9A-0602-4E67-A508-8531EC3BB641}" type="pres">
      <dgm:prSet presAssocID="{8EEA8912-7258-4281-9E66-1C7184D2CE63}" presName="root" presStyleCnt="0">
        <dgm:presLayoutVars>
          <dgm:dir/>
          <dgm:resizeHandles val="exact"/>
        </dgm:presLayoutVars>
      </dgm:prSet>
      <dgm:spPr/>
    </dgm:pt>
    <dgm:pt modelId="{BA772CDA-1956-4F6B-8829-9244F1726842}" type="pres">
      <dgm:prSet presAssocID="{EF27A028-D381-44B9-B612-72BC15D4D3FF}" presName="compNode" presStyleCnt="0"/>
      <dgm:spPr/>
    </dgm:pt>
    <dgm:pt modelId="{C6ABBD8C-43BB-4E9F-91CD-8518E7561EA1}" type="pres">
      <dgm:prSet presAssocID="{EF27A028-D381-44B9-B612-72BC15D4D3FF}" presName="iconBgRect" presStyleLbl="bgShp" presStyleIdx="0" presStyleCnt="3"/>
      <dgm:spPr/>
    </dgm:pt>
    <dgm:pt modelId="{FA515B39-5059-44A1-AA31-FEB2B0311A10}" type="pres">
      <dgm:prSet presAssocID="{EF27A028-D381-44B9-B612-72BC15D4D3F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RaceCar"/>
        </a:ext>
      </dgm:extLst>
    </dgm:pt>
    <dgm:pt modelId="{1C88B1B0-3870-4D58-BF73-667EC140B913}" type="pres">
      <dgm:prSet presAssocID="{EF27A028-D381-44B9-B612-72BC15D4D3FF}" presName="spaceRect" presStyleCnt="0"/>
      <dgm:spPr/>
    </dgm:pt>
    <dgm:pt modelId="{D44351E4-DB78-4ED7-8D66-C43ABDC1E254}" type="pres">
      <dgm:prSet presAssocID="{EF27A028-D381-44B9-B612-72BC15D4D3FF}" presName="textRect" presStyleLbl="revTx" presStyleIdx="0" presStyleCnt="3">
        <dgm:presLayoutVars>
          <dgm:chMax val="1"/>
          <dgm:chPref val="1"/>
        </dgm:presLayoutVars>
      </dgm:prSet>
      <dgm:spPr/>
    </dgm:pt>
    <dgm:pt modelId="{2E93C859-6216-466D-B654-3A346C161A4B}" type="pres">
      <dgm:prSet presAssocID="{98BE3333-ADDF-46FC-9549-2DA0E188F973}" presName="sibTrans" presStyleCnt="0"/>
      <dgm:spPr/>
    </dgm:pt>
    <dgm:pt modelId="{C410990E-F916-4A89-89AE-9ED5C98672CB}" type="pres">
      <dgm:prSet presAssocID="{B0CC55AE-5D50-4EBF-95DE-45B35DDB4344}" presName="compNode" presStyleCnt="0"/>
      <dgm:spPr/>
    </dgm:pt>
    <dgm:pt modelId="{CE831AAA-7E23-4CE5-824A-853EFD0BAB50}" type="pres">
      <dgm:prSet presAssocID="{B0CC55AE-5D50-4EBF-95DE-45B35DDB4344}" presName="iconBgRect" presStyleLbl="bgShp" presStyleIdx="1" presStyleCnt="3"/>
      <dgm:spPr/>
    </dgm:pt>
    <dgm:pt modelId="{BEA0D02E-3471-456C-9FC7-C6350DB9B922}" type="pres">
      <dgm:prSet presAssocID="{B0CC55AE-5D50-4EBF-95DE-45B35DDB434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lldozer"/>
        </a:ext>
      </dgm:extLst>
    </dgm:pt>
    <dgm:pt modelId="{7C5404D5-D013-42D4-AB30-7D14C161E325}" type="pres">
      <dgm:prSet presAssocID="{B0CC55AE-5D50-4EBF-95DE-45B35DDB4344}" presName="spaceRect" presStyleCnt="0"/>
      <dgm:spPr/>
    </dgm:pt>
    <dgm:pt modelId="{30A4B4E9-35CF-404D-9F4C-0BE63088F3BF}" type="pres">
      <dgm:prSet presAssocID="{B0CC55AE-5D50-4EBF-95DE-45B35DDB4344}" presName="textRect" presStyleLbl="revTx" presStyleIdx="1" presStyleCnt="3">
        <dgm:presLayoutVars>
          <dgm:chMax val="1"/>
          <dgm:chPref val="1"/>
        </dgm:presLayoutVars>
      </dgm:prSet>
      <dgm:spPr/>
    </dgm:pt>
    <dgm:pt modelId="{7D193AA1-103E-4395-A71F-7DFE8E7E47C3}" type="pres">
      <dgm:prSet presAssocID="{E1027F48-54BD-4AFC-876F-B6F65755ACC6}" presName="sibTrans" presStyleCnt="0"/>
      <dgm:spPr/>
    </dgm:pt>
    <dgm:pt modelId="{E46668E1-699F-417C-9528-8FD6A60C43ED}" type="pres">
      <dgm:prSet presAssocID="{E93DD2DB-0BD3-4265-8B7E-DB70511F28FD}" presName="compNode" presStyleCnt="0"/>
      <dgm:spPr/>
    </dgm:pt>
    <dgm:pt modelId="{DB1EB825-C475-41AE-879F-F7CFACAEAA71}" type="pres">
      <dgm:prSet presAssocID="{E93DD2DB-0BD3-4265-8B7E-DB70511F28FD}" presName="iconBgRect" presStyleLbl="bgShp" presStyleIdx="2" presStyleCnt="3"/>
      <dgm:spPr/>
    </dgm:pt>
    <dgm:pt modelId="{62AD89B9-DB6C-40CD-A99C-0D5EC073165E}" type="pres">
      <dgm:prSet presAssocID="{E93DD2DB-0BD3-4265-8B7E-DB70511F28F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Airplane"/>
        </a:ext>
      </dgm:extLst>
    </dgm:pt>
    <dgm:pt modelId="{E394C947-D599-4DB8-9EED-233DC2B7668F}" type="pres">
      <dgm:prSet presAssocID="{E93DD2DB-0BD3-4265-8B7E-DB70511F28FD}" presName="spaceRect" presStyleCnt="0"/>
      <dgm:spPr/>
    </dgm:pt>
    <dgm:pt modelId="{0CE8F822-E471-43A6-8711-0D3A34C518D2}" type="pres">
      <dgm:prSet presAssocID="{E93DD2DB-0BD3-4265-8B7E-DB70511F28FD}" presName="textRect" presStyleLbl="revTx" presStyleIdx="2" presStyleCnt="3">
        <dgm:presLayoutVars>
          <dgm:chMax val="1"/>
          <dgm:chPref val="1"/>
        </dgm:presLayoutVars>
      </dgm:prSet>
      <dgm:spPr/>
    </dgm:pt>
  </dgm:ptLst>
  <dgm:cxnLst>
    <dgm:cxn modelId="{11DFE921-DC38-4429-8DA3-8764ECB88878}" srcId="{8EEA8912-7258-4281-9E66-1C7184D2CE63}" destId="{E93DD2DB-0BD3-4265-8B7E-DB70511F28FD}" srcOrd="2" destOrd="0" parTransId="{CCD6AB63-2C4A-4368-8AC9-FD34B4631A34}" sibTransId="{F3BB9537-F42D-414E-8F64-4F73CF94B7E4}"/>
    <dgm:cxn modelId="{6F1F0EA4-8904-4757-BCA0-CD542D3B365E}" srcId="{8EEA8912-7258-4281-9E66-1C7184D2CE63}" destId="{B0CC55AE-5D50-4EBF-95DE-45B35DDB4344}" srcOrd="1" destOrd="0" parTransId="{4D975F15-C21E-4CAD-9A8D-E4014287DAEE}" sibTransId="{E1027F48-54BD-4AFC-876F-B6F65755ACC6}"/>
    <dgm:cxn modelId="{D33A89A6-1BD5-4961-A492-C7CDD9B1D38A}" type="presOf" srcId="{EF27A028-D381-44B9-B612-72BC15D4D3FF}" destId="{D44351E4-DB78-4ED7-8D66-C43ABDC1E254}" srcOrd="0" destOrd="0" presId="urn:microsoft.com/office/officeart/2018/5/layout/IconCircleLabelList"/>
    <dgm:cxn modelId="{CB38CEC8-779A-4E8B-A251-5229FEA27CEF}" type="presOf" srcId="{E93DD2DB-0BD3-4265-8B7E-DB70511F28FD}" destId="{0CE8F822-E471-43A6-8711-0D3A34C518D2}" srcOrd="0" destOrd="0" presId="urn:microsoft.com/office/officeart/2018/5/layout/IconCircleLabelList"/>
    <dgm:cxn modelId="{7A4AAFCB-E91D-4C0B-892F-4FEEDB9442D5}" srcId="{8EEA8912-7258-4281-9E66-1C7184D2CE63}" destId="{EF27A028-D381-44B9-B612-72BC15D4D3FF}" srcOrd="0" destOrd="0" parTransId="{11656B00-E8BF-4334-9776-2488FCC2FA66}" sibTransId="{98BE3333-ADDF-46FC-9549-2DA0E188F973}"/>
    <dgm:cxn modelId="{779C8DE5-E451-4699-8523-B3B8DE42FADE}" type="presOf" srcId="{B0CC55AE-5D50-4EBF-95DE-45B35DDB4344}" destId="{30A4B4E9-35CF-404D-9F4C-0BE63088F3BF}" srcOrd="0" destOrd="0" presId="urn:microsoft.com/office/officeart/2018/5/layout/IconCircleLabelList"/>
    <dgm:cxn modelId="{5EBF81F8-DF2F-4456-AEBB-5E75F44069C7}" type="presOf" srcId="{8EEA8912-7258-4281-9E66-1C7184D2CE63}" destId="{4B079D9A-0602-4E67-A508-8531EC3BB641}" srcOrd="0" destOrd="0" presId="urn:microsoft.com/office/officeart/2018/5/layout/IconCircleLabelList"/>
    <dgm:cxn modelId="{1B09C19A-AF85-4DB7-BD30-0E6C3A832E24}" type="presParOf" srcId="{4B079D9A-0602-4E67-A508-8531EC3BB641}" destId="{BA772CDA-1956-4F6B-8829-9244F1726842}" srcOrd="0" destOrd="0" presId="urn:microsoft.com/office/officeart/2018/5/layout/IconCircleLabelList"/>
    <dgm:cxn modelId="{FAA2F8E2-8417-4CED-A91B-845E79581581}" type="presParOf" srcId="{BA772CDA-1956-4F6B-8829-9244F1726842}" destId="{C6ABBD8C-43BB-4E9F-91CD-8518E7561EA1}" srcOrd="0" destOrd="0" presId="urn:microsoft.com/office/officeart/2018/5/layout/IconCircleLabelList"/>
    <dgm:cxn modelId="{A5BD2BC2-4BFA-4883-9283-2223C0AF245A}" type="presParOf" srcId="{BA772CDA-1956-4F6B-8829-9244F1726842}" destId="{FA515B39-5059-44A1-AA31-FEB2B0311A10}" srcOrd="1" destOrd="0" presId="urn:microsoft.com/office/officeart/2018/5/layout/IconCircleLabelList"/>
    <dgm:cxn modelId="{71625E99-FA0E-43C1-A635-71F553CFA308}" type="presParOf" srcId="{BA772CDA-1956-4F6B-8829-9244F1726842}" destId="{1C88B1B0-3870-4D58-BF73-667EC140B913}" srcOrd="2" destOrd="0" presId="urn:microsoft.com/office/officeart/2018/5/layout/IconCircleLabelList"/>
    <dgm:cxn modelId="{128F11C8-E4D5-4A0C-8B81-A55B05510FB1}" type="presParOf" srcId="{BA772CDA-1956-4F6B-8829-9244F1726842}" destId="{D44351E4-DB78-4ED7-8D66-C43ABDC1E254}" srcOrd="3" destOrd="0" presId="urn:microsoft.com/office/officeart/2018/5/layout/IconCircleLabelList"/>
    <dgm:cxn modelId="{32FED6D6-293D-42C1-8F2F-265BA7F116A3}" type="presParOf" srcId="{4B079D9A-0602-4E67-A508-8531EC3BB641}" destId="{2E93C859-6216-466D-B654-3A346C161A4B}" srcOrd="1" destOrd="0" presId="urn:microsoft.com/office/officeart/2018/5/layout/IconCircleLabelList"/>
    <dgm:cxn modelId="{76C10DD5-E0DC-4932-A0DD-C25779D0E6DA}" type="presParOf" srcId="{4B079D9A-0602-4E67-A508-8531EC3BB641}" destId="{C410990E-F916-4A89-89AE-9ED5C98672CB}" srcOrd="2" destOrd="0" presId="urn:microsoft.com/office/officeart/2018/5/layout/IconCircleLabelList"/>
    <dgm:cxn modelId="{25202531-FA16-4EE3-9604-D5796AA2C018}" type="presParOf" srcId="{C410990E-F916-4A89-89AE-9ED5C98672CB}" destId="{CE831AAA-7E23-4CE5-824A-853EFD0BAB50}" srcOrd="0" destOrd="0" presId="urn:microsoft.com/office/officeart/2018/5/layout/IconCircleLabelList"/>
    <dgm:cxn modelId="{8C0AD568-4C9D-4910-9BA8-2F5C81C78DD5}" type="presParOf" srcId="{C410990E-F916-4A89-89AE-9ED5C98672CB}" destId="{BEA0D02E-3471-456C-9FC7-C6350DB9B922}" srcOrd="1" destOrd="0" presId="urn:microsoft.com/office/officeart/2018/5/layout/IconCircleLabelList"/>
    <dgm:cxn modelId="{F22DE09D-6ECF-419D-A8EA-47AF4B281663}" type="presParOf" srcId="{C410990E-F916-4A89-89AE-9ED5C98672CB}" destId="{7C5404D5-D013-42D4-AB30-7D14C161E325}" srcOrd="2" destOrd="0" presId="urn:microsoft.com/office/officeart/2018/5/layout/IconCircleLabelList"/>
    <dgm:cxn modelId="{6011B5C6-352F-4FF5-A928-EE31AAEE08E9}" type="presParOf" srcId="{C410990E-F916-4A89-89AE-9ED5C98672CB}" destId="{30A4B4E9-35CF-404D-9F4C-0BE63088F3BF}" srcOrd="3" destOrd="0" presId="urn:microsoft.com/office/officeart/2018/5/layout/IconCircleLabelList"/>
    <dgm:cxn modelId="{F23C7BF7-A44B-436E-94BB-A0F2B837AE8A}" type="presParOf" srcId="{4B079D9A-0602-4E67-A508-8531EC3BB641}" destId="{7D193AA1-103E-4395-A71F-7DFE8E7E47C3}" srcOrd="3" destOrd="0" presId="urn:microsoft.com/office/officeart/2018/5/layout/IconCircleLabelList"/>
    <dgm:cxn modelId="{42626075-0C21-4C28-BD9D-2FE067512701}" type="presParOf" srcId="{4B079D9A-0602-4E67-A508-8531EC3BB641}" destId="{E46668E1-699F-417C-9528-8FD6A60C43ED}" srcOrd="4" destOrd="0" presId="urn:microsoft.com/office/officeart/2018/5/layout/IconCircleLabelList"/>
    <dgm:cxn modelId="{BD862848-796A-4C9E-97B5-9891F6F7FB13}" type="presParOf" srcId="{E46668E1-699F-417C-9528-8FD6A60C43ED}" destId="{DB1EB825-C475-41AE-879F-F7CFACAEAA71}" srcOrd="0" destOrd="0" presId="urn:microsoft.com/office/officeart/2018/5/layout/IconCircleLabelList"/>
    <dgm:cxn modelId="{85F0F3A7-BDD1-4C19-B583-928038D069E3}" type="presParOf" srcId="{E46668E1-699F-417C-9528-8FD6A60C43ED}" destId="{62AD89B9-DB6C-40CD-A99C-0D5EC073165E}" srcOrd="1" destOrd="0" presId="urn:microsoft.com/office/officeart/2018/5/layout/IconCircleLabelList"/>
    <dgm:cxn modelId="{C9C13F30-E609-418E-A6F0-88EE39BA1547}" type="presParOf" srcId="{E46668E1-699F-417C-9528-8FD6A60C43ED}" destId="{E394C947-D599-4DB8-9EED-233DC2B7668F}" srcOrd="2" destOrd="0" presId="urn:microsoft.com/office/officeart/2018/5/layout/IconCircleLabelList"/>
    <dgm:cxn modelId="{655F0695-7054-42B4-AE20-2CAF7DB4F706}" type="presParOf" srcId="{E46668E1-699F-417C-9528-8FD6A60C43ED}" destId="{0CE8F822-E471-43A6-8711-0D3A34C518D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666F24-26C7-43F9-85F4-3D1D69B08205}" type="doc">
      <dgm:prSet loTypeId="urn:microsoft.com/office/officeart/2018/2/layout/IconLabelList" loCatId="icon" qsTypeId="urn:microsoft.com/office/officeart/2005/8/quickstyle/simple1" qsCatId="simple" csTypeId="urn:microsoft.com/office/officeart/2005/8/colors/accent2_2" csCatId="accent2" phldr="1"/>
      <dgm:spPr/>
      <dgm:t>
        <a:bodyPr/>
        <a:lstStyle/>
        <a:p>
          <a:endParaRPr lang="en-US"/>
        </a:p>
      </dgm:t>
    </dgm:pt>
    <dgm:pt modelId="{8A31DC7B-2A34-48A6-B249-AEF8004A9847}">
      <dgm:prSet/>
      <dgm:spPr/>
      <dgm:t>
        <a:bodyPr/>
        <a:lstStyle/>
        <a:p>
          <a:pPr>
            <a:lnSpc>
              <a:spcPct val="100000"/>
            </a:lnSpc>
          </a:pPr>
          <a:r>
            <a:rPr lang="en-US" b="0" i="0"/>
            <a:t>Rule of Strictness ​</a:t>
          </a:r>
          <a:endParaRPr lang="en-US"/>
        </a:p>
      </dgm:t>
    </dgm:pt>
    <dgm:pt modelId="{9739D3D7-DF99-493A-972B-14E8CC971DA1}" type="parTrans" cxnId="{490CA861-757F-4E8A-B1B9-823C6DCE24DD}">
      <dgm:prSet/>
      <dgm:spPr/>
      <dgm:t>
        <a:bodyPr/>
        <a:lstStyle/>
        <a:p>
          <a:endParaRPr lang="en-US"/>
        </a:p>
      </dgm:t>
    </dgm:pt>
    <dgm:pt modelId="{BDDE0379-523E-4FEF-AF74-40A375B10934}" type="sibTrans" cxnId="{490CA861-757F-4E8A-B1B9-823C6DCE24DD}">
      <dgm:prSet/>
      <dgm:spPr/>
      <dgm:t>
        <a:bodyPr/>
        <a:lstStyle/>
        <a:p>
          <a:endParaRPr lang="en-US"/>
        </a:p>
      </dgm:t>
    </dgm:pt>
    <dgm:pt modelId="{A3DFC8E7-C21B-4180-85E6-AB8106A615A0}">
      <dgm:prSet/>
      <dgm:spPr/>
      <dgm:t>
        <a:bodyPr/>
        <a:lstStyle/>
        <a:p>
          <a:pPr>
            <a:lnSpc>
              <a:spcPct val="100000"/>
            </a:lnSpc>
          </a:pPr>
          <a:r>
            <a:rPr lang="en-US" b="0" i="0"/>
            <a:t>8200 vs. Federal Guidelines </a:t>
          </a:r>
          <a:endParaRPr lang="en-US"/>
        </a:p>
      </dgm:t>
    </dgm:pt>
    <dgm:pt modelId="{4B43CAB9-116B-43D7-A837-92A7B6497E03}" type="parTrans" cxnId="{FAA825BD-EF3B-4752-9775-14A4324316B8}">
      <dgm:prSet/>
      <dgm:spPr/>
      <dgm:t>
        <a:bodyPr/>
        <a:lstStyle/>
        <a:p>
          <a:endParaRPr lang="en-US"/>
        </a:p>
      </dgm:t>
    </dgm:pt>
    <dgm:pt modelId="{8DA94617-566D-4E0E-9027-603154141F12}" type="sibTrans" cxnId="{FAA825BD-EF3B-4752-9775-14A4324316B8}">
      <dgm:prSet/>
      <dgm:spPr/>
      <dgm:t>
        <a:bodyPr/>
        <a:lstStyle/>
        <a:p>
          <a:endParaRPr lang="en-US"/>
        </a:p>
      </dgm:t>
    </dgm:pt>
    <dgm:pt modelId="{117DB2B5-7DEE-4936-AB75-A3C4EAAF8536}" type="pres">
      <dgm:prSet presAssocID="{26666F24-26C7-43F9-85F4-3D1D69B08205}" presName="root" presStyleCnt="0">
        <dgm:presLayoutVars>
          <dgm:dir/>
          <dgm:resizeHandles val="exact"/>
        </dgm:presLayoutVars>
      </dgm:prSet>
      <dgm:spPr/>
    </dgm:pt>
    <dgm:pt modelId="{E8DD4214-A5A6-400B-8E5F-05A612F30E8C}" type="pres">
      <dgm:prSet presAssocID="{8A31DC7B-2A34-48A6-B249-AEF8004A9847}" presName="compNode" presStyleCnt="0"/>
      <dgm:spPr/>
    </dgm:pt>
    <dgm:pt modelId="{7DD4AE15-20D0-4B8B-9052-D9DDA8E157DB}" type="pres">
      <dgm:prSet presAssocID="{8A31DC7B-2A34-48A6-B249-AEF8004A984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o sign"/>
        </a:ext>
      </dgm:extLst>
    </dgm:pt>
    <dgm:pt modelId="{B0CE9335-6A13-41FA-9A82-AB771F4EC474}" type="pres">
      <dgm:prSet presAssocID="{8A31DC7B-2A34-48A6-B249-AEF8004A9847}" presName="spaceRect" presStyleCnt="0"/>
      <dgm:spPr/>
    </dgm:pt>
    <dgm:pt modelId="{1DF812CE-007E-4036-8564-8ADB69EA3556}" type="pres">
      <dgm:prSet presAssocID="{8A31DC7B-2A34-48A6-B249-AEF8004A9847}" presName="textRect" presStyleLbl="revTx" presStyleIdx="0" presStyleCnt="2">
        <dgm:presLayoutVars>
          <dgm:chMax val="1"/>
          <dgm:chPref val="1"/>
        </dgm:presLayoutVars>
      </dgm:prSet>
      <dgm:spPr/>
    </dgm:pt>
    <dgm:pt modelId="{18D69CFF-9CC2-4551-BF3B-CEF1B8EC0AAB}" type="pres">
      <dgm:prSet presAssocID="{BDDE0379-523E-4FEF-AF74-40A375B10934}" presName="sibTrans" presStyleCnt="0"/>
      <dgm:spPr/>
    </dgm:pt>
    <dgm:pt modelId="{5CA81E29-227F-459D-BCBF-237318D33FFE}" type="pres">
      <dgm:prSet presAssocID="{A3DFC8E7-C21B-4180-85E6-AB8106A615A0}" presName="compNode" presStyleCnt="0"/>
      <dgm:spPr/>
    </dgm:pt>
    <dgm:pt modelId="{27D45490-E800-4CB4-AD5B-905C082FD001}" type="pres">
      <dgm:prSet presAssocID="{A3DFC8E7-C21B-4180-85E6-AB8106A615A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A93BEDA1-3F25-4647-95A6-8F943373162C}" type="pres">
      <dgm:prSet presAssocID="{A3DFC8E7-C21B-4180-85E6-AB8106A615A0}" presName="spaceRect" presStyleCnt="0"/>
      <dgm:spPr/>
    </dgm:pt>
    <dgm:pt modelId="{704D0894-5243-4BCF-9AC0-3B642B614126}" type="pres">
      <dgm:prSet presAssocID="{A3DFC8E7-C21B-4180-85E6-AB8106A615A0}" presName="textRect" presStyleLbl="revTx" presStyleIdx="1" presStyleCnt="2">
        <dgm:presLayoutVars>
          <dgm:chMax val="1"/>
          <dgm:chPref val="1"/>
        </dgm:presLayoutVars>
      </dgm:prSet>
      <dgm:spPr/>
    </dgm:pt>
  </dgm:ptLst>
  <dgm:cxnLst>
    <dgm:cxn modelId="{490CA861-757F-4E8A-B1B9-823C6DCE24DD}" srcId="{26666F24-26C7-43F9-85F4-3D1D69B08205}" destId="{8A31DC7B-2A34-48A6-B249-AEF8004A9847}" srcOrd="0" destOrd="0" parTransId="{9739D3D7-DF99-493A-972B-14E8CC971DA1}" sibTransId="{BDDE0379-523E-4FEF-AF74-40A375B10934}"/>
    <dgm:cxn modelId="{0AEE2D46-FEE2-4155-94B8-2F0142B14CA7}" type="presOf" srcId="{A3DFC8E7-C21B-4180-85E6-AB8106A615A0}" destId="{704D0894-5243-4BCF-9AC0-3B642B614126}" srcOrd="0" destOrd="0" presId="urn:microsoft.com/office/officeart/2018/2/layout/IconLabelList"/>
    <dgm:cxn modelId="{5320D34F-B48D-495F-9187-D76AC74DC9C0}" type="presOf" srcId="{26666F24-26C7-43F9-85F4-3D1D69B08205}" destId="{117DB2B5-7DEE-4936-AB75-A3C4EAAF8536}" srcOrd="0" destOrd="0" presId="urn:microsoft.com/office/officeart/2018/2/layout/IconLabelList"/>
    <dgm:cxn modelId="{A5231A9C-76A4-4966-8CCE-307B761B20FF}" type="presOf" srcId="{8A31DC7B-2A34-48A6-B249-AEF8004A9847}" destId="{1DF812CE-007E-4036-8564-8ADB69EA3556}" srcOrd="0" destOrd="0" presId="urn:microsoft.com/office/officeart/2018/2/layout/IconLabelList"/>
    <dgm:cxn modelId="{FAA825BD-EF3B-4752-9775-14A4324316B8}" srcId="{26666F24-26C7-43F9-85F4-3D1D69B08205}" destId="{A3DFC8E7-C21B-4180-85E6-AB8106A615A0}" srcOrd="1" destOrd="0" parTransId="{4B43CAB9-116B-43D7-A837-92A7B6497E03}" sibTransId="{8DA94617-566D-4E0E-9027-603154141F12}"/>
    <dgm:cxn modelId="{1DE91973-4459-4079-B5DF-F465473F0587}" type="presParOf" srcId="{117DB2B5-7DEE-4936-AB75-A3C4EAAF8536}" destId="{E8DD4214-A5A6-400B-8E5F-05A612F30E8C}" srcOrd="0" destOrd="0" presId="urn:microsoft.com/office/officeart/2018/2/layout/IconLabelList"/>
    <dgm:cxn modelId="{42CF1C77-82B3-4AD6-B717-7A5082905325}" type="presParOf" srcId="{E8DD4214-A5A6-400B-8E5F-05A612F30E8C}" destId="{7DD4AE15-20D0-4B8B-9052-D9DDA8E157DB}" srcOrd="0" destOrd="0" presId="urn:microsoft.com/office/officeart/2018/2/layout/IconLabelList"/>
    <dgm:cxn modelId="{7F0F046B-0BCA-447E-87F5-77E22B0E2BD6}" type="presParOf" srcId="{E8DD4214-A5A6-400B-8E5F-05A612F30E8C}" destId="{B0CE9335-6A13-41FA-9A82-AB771F4EC474}" srcOrd="1" destOrd="0" presId="urn:microsoft.com/office/officeart/2018/2/layout/IconLabelList"/>
    <dgm:cxn modelId="{6F618E31-EFA1-4367-BB2D-711580A4E06D}" type="presParOf" srcId="{E8DD4214-A5A6-400B-8E5F-05A612F30E8C}" destId="{1DF812CE-007E-4036-8564-8ADB69EA3556}" srcOrd="2" destOrd="0" presId="urn:microsoft.com/office/officeart/2018/2/layout/IconLabelList"/>
    <dgm:cxn modelId="{0B6C0F6F-CF5C-4651-B400-4AF8409AA3D8}" type="presParOf" srcId="{117DB2B5-7DEE-4936-AB75-A3C4EAAF8536}" destId="{18D69CFF-9CC2-4551-BF3B-CEF1B8EC0AAB}" srcOrd="1" destOrd="0" presId="urn:microsoft.com/office/officeart/2018/2/layout/IconLabelList"/>
    <dgm:cxn modelId="{7D3E0E40-030F-4524-AB03-7840325FD066}" type="presParOf" srcId="{117DB2B5-7DEE-4936-AB75-A3C4EAAF8536}" destId="{5CA81E29-227F-459D-BCBF-237318D33FFE}" srcOrd="2" destOrd="0" presId="urn:microsoft.com/office/officeart/2018/2/layout/IconLabelList"/>
    <dgm:cxn modelId="{8FAD011B-87A9-4EC7-A847-8B9AB611A76C}" type="presParOf" srcId="{5CA81E29-227F-459D-BCBF-237318D33FFE}" destId="{27D45490-E800-4CB4-AD5B-905C082FD001}" srcOrd="0" destOrd="0" presId="urn:microsoft.com/office/officeart/2018/2/layout/IconLabelList"/>
    <dgm:cxn modelId="{38E2209B-FE1F-4273-9FFF-DAC504538150}" type="presParOf" srcId="{5CA81E29-227F-459D-BCBF-237318D33FFE}" destId="{A93BEDA1-3F25-4647-95A6-8F943373162C}" srcOrd="1" destOrd="0" presId="urn:microsoft.com/office/officeart/2018/2/layout/IconLabelList"/>
    <dgm:cxn modelId="{C0AFEAC8-CD77-42D3-8DED-72086D8B10CA}" type="presParOf" srcId="{5CA81E29-227F-459D-BCBF-237318D33FFE}" destId="{704D0894-5243-4BCF-9AC0-3B642B61412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91A001-73D0-45D4-AC52-64310F7DCFA3}" type="doc">
      <dgm:prSet loTypeId="urn:microsoft.com/office/officeart/2016/7/layout/LinearBlockProcessNumbered" loCatId="process" qsTypeId="urn:microsoft.com/office/officeart/2005/8/quickstyle/simple2" qsCatId="simple" csTypeId="urn:microsoft.com/office/officeart/2005/8/colors/accent4_3" csCatId="accent4" phldr="1"/>
      <dgm:spPr/>
      <dgm:t>
        <a:bodyPr/>
        <a:lstStyle/>
        <a:p>
          <a:endParaRPr lang="en-US"/>
        </a:p>
      </dgm:t>
    </dgm:pt>
    <dgm:pt modelId="{F1BCF5AB-C8B5-4005-92A5-9CEF200476D8}">
      <dgm:prSet/>
      <dgm:spPr/>
      <dgm:t>
        <a:bodyPr/>
        <a:lstStyle/>
        <a:p>
          <a:r>
            <a:rPr lang="en-US"/>
            <a:t>Opportunity for students to learn about the state of West Virginia, while exploring the state. </a:t>
          </a:r>
        </a:p>
      </dgm:t>
    </dgm:pt>
    <dgm:pt modelId="{577DF5F0-76DD-4650-B63B-3F87E39626C2}" type="parTrans" cxnId="{368510D2-363C-407C-A591-2728998F56CF}">
      <dgm:prSet/>
      <dgm:spPr/>
      <dgm:t>
        <a:bodyPr/>
        <a:lstStyle/>
        <a:p>
          <a:endParaRPr lang="en-US"/>
        </a:p>
      </dgm:t>
    </dgm:pt>
    <dgm:pt modelId="{9104EFE6-6ABB-4C6E-9255-0B4D745D19FF}" type="sibTrans" cxnId="{368510D2-363C-407C-A591-2728998F56CF}">
      <dgm:prSet phldrT="01" phldr="0"/>
      <dgm:spPr/>
      <dgm:t>
        <a:bodyPr/>
        <a:lstStyle/>
        <a:p>
          <a:r>
            <a:rPr lang="en-US"/>
            <a:t>01</a:t>
          </a:r>
        </a:p>
      </dgm:t>
    </dgm:pt>
    <dgm:pt modelId="{DA696EDF-5510-4818-8EB8-09AEE5884C90}">
      <dgm:prSet/>
      <dgm:spPr/>
      <dgm:t>
        <a:bodyPr/>
        <a:lstStyle/>
        <a:p>
          <a:r>
            <a:rPr lang="en-US" dirty="0"/>
            <a:t>Field trips to tourism locations across the state, literature and curriculum about the locations the students will visit. </a:t>
          </a:r>
        </a:p>
      </dgm:t>
    </dgm:pt>
    <dgm:pt modelId="{61F406B5-79D7-4493-B338-0EA37143B7BC}" type="parTrans" cxnId="{338F140E-9ED0-420A-AB60-5829FD44A563}">
      <dgm:prSet/>
      <dgm:spPr/>
      <dgm:t>
        <a:bodyPr/>
        <a:lstStyle/>
        <a:p>
          <a:endParaRPr lang="en-US"/>
        </a:p>
      </dgm:t>
    </dgm:pt>
    <dgm:pt modelId="{6B7F57D8-F431-4023-8E4E-E579289B28E4}" type="sibTrans" cxnId="{338F140E-9ED0-420A-AB60-5829FD44A563}">
      <dgm:prSet phldrT="02" phldr="0"/>
      <dgm:spPr/>
      <dgm:t>
        <a:bodyPr/>
        <a:lstStyle/>
        <a:p>
          <a:r>
            <a:rPr lang="en-US"/>
            <a:t>02</a:t>
          </a:r>
        </a:p>
      </dgm:t>
    </dgm:pt>
    <dgm:pt modelId="{302557EE-E5DC-4A48-8790-E362329F1424}">
      <dgm:prSet/>
      <dgm:spPr/>
      <dgm:t>
        <a:bodyPr/>
        <a:lstStyle/>
        <a:p>
          <a:r>
            <a:rPr lang="en-US" dirty="0"/>
            <a:t>LEA can use ESSER for this which will work towards for summer set-aside. </a:t>
          </a:r>
        </a:p>
      </dgm:t>
    </dgm:pt>
    <dgm:pt modelId="{C497FB88-DF29-4067-8565-F4F475A45105}" type="parTrans" cxnId="{AD6672AF-76C7-4100-B53E-1CE1C24F9E73}">
      <dgm:prSet/>
      <dgm:spPr/>
      <dgm:t>
        <a:bodyPr/>
        <a:lstStyle/>
        <a:p>
          <a:endParaRPr lang="en-US"/>
        </a:p>
      </dgm:t>
    </dgm:pt>
    <dgm:pt modelId="{E6E29320-0416-4C61-AF88-372B1AE6FFBC}" type="sibTrans" cxnId="{AD6672AF-76C7-4100-B53E-1CE1C24F9E73}">
      <dgm:prSet phldrT="03" phldr="0"/>
      <dgm:spPr/>
      <dgm:t>
        <a:bodyPr/>
        <a:lstStyle/>
        <a:p>
          <a:r>
            <a:rPr lang="en-US"/>
            <a:t>03</a:t>
          </a:r>
        </a:p>
      </dgm:t>
    </dgm:pt>
    <dgm:pt modelId="{210CB578-1D95-4868-BA0B-58B957A1E139}" type="pres">
      <dgm:prSet presAssocID="{0391A001-73D0-45D4-AC52-64310F7DCFA3}" presName="Name0" presStyleCnt="0">
        <dgm:presLayoutVars>
          <dgm:animLvl val="lvl"/>
          <dgm:resizeHandles val="exact"/>
        </dgm:presLayoutVars>
      </dgm:prSet>
      <dgm:spPr/>
    </dgm:pt>
    <dgm:pt modelId="{6F9AF02F-059A-4C48-8294-9B793550A017}" type="pres">
      <dgm:prSet presAssocID="{F1BCF5AB-C8B5-4005-92A5-9CEF200476D8}" presName="compositeNode" presStyleCnt="0">
        <dgm:presLayoutVars>
          <dgm:bulletEnabled val="1"/>
        </dgm:presLayoutVars>
      </dgm:prSet>
      <dgm:spPr/>
    </dgm:pt>
    <dgm:pt modelId="{92F827E5-F4E7-4001-A809-A014B95D25ED}" type="pres">
      <dgm:prSet presAssocID="{F1BCF5AB-C8B5-4005-92A5-9CEF200476D8}" presName="bgRect" presStyleLbl="alignNode1" presStyleIdx="0" presStyleCnt="3"/>
      <dgm:spPr/>
    </dgm:pt>
    <dgm:pt modelId="{96E047F3-15CB-4653-94C8-9646BFE56F19}" type="pres">
      <dgm:prSet presAssocID="{9104EFE6-6ABB-4C6E-9255-0B4D745D19FF}" presName="sibTransNodeRect" presStyleLbl="alignNode1" presStyleIdx="0" presStyleCnt="3">
        <dgm:presLayoutVars>
          <dgm:chMax val="0"/>
          <dgm:bulletEnabled val="1"/>
        </dgm:presLayoutVars>
      </dgm:prSet>
      <dgm:spPr/>
    </dgm:pt>
    <dgm:pt modelId="{21E8DCA2-46D6-4ED6-A3F7-84FE97CC38AB}" type="pres">
      <dgm:prSet presAssocID="{F1BCF5AB-C8B5-4005-92A5-9CEF200476D8}" presName="nodeRect" presStyleLbl="alignNode1" presStyleIdx="0" presStyleCnt="3">
        <dgm:presLayoutVars>
          <dgm:bulletEnabled val="1"/>
        </dgm:presLayoutVars>
      </dgm:prSet>
      <dgm:spPr/>
    </dgm:pt>
    <dgm:pt modelId="{961778DA-0D29-4A7F-8ED9-1145BC1CD9F4}" type="pres">
      <dgm:prSet presAssocID="{9104EFE6-6ABB-4C6E-9255-0B4D745D19FF}" presName="sibTrans" presStyleCnt="0"/>
      <dgm:spPr/>
    </dgm:pt>
    <dgm:pt modelId="{CE42D34E-9363-4708-9A60-A440471EBEF3}" type="pres">
      <dgm:prSet presAssocID="{DA696EDF-5510-4818-8EB8-09AEE5884C90}" presName="compositeNode" presStyleCnt="0">
        <dgm:presLayoutVars>
          <dgm:bulletEnabled val="1"/>
        </dgm:presLayoutVars>
      </dgm:prSet>
      <dgm:spPr/>
    </dgm:pt>
    <dgm:pt modelId="{C9C3D860-FBBD-498E-BFAE-C55F9D2A5BA3}" type="pres">
      <dgm:prSet presAssocID="{DA696EDF-5510-4818-8EB8-09AEE5884C90}" presName="bgRect" presStyleLbl="alignNode1" presStyleIdx="1" presStyleCnt="3"/>
      <dgm:spPr/>
    </dgm:pt>
    <dgm:pt modelId="{B088D3BB-95B8-48FF-A46C-AD150B95A8D7}" type="pres">
      <dgm:prSet presAssocID="{6B7F57D8-F431-4023-8E4E-E579289B28E4}" presName="sibTransNodeRect" presStyleLbl="alignNode1" presStyleIdx="1" presStyleCnt="3">
        <dgm:presLayoutVars>
          <dgm:chMax val="0"/>
          <dgm:bulletEnabled val="1"/>
        </dgm:presLayoutVars>
      </dgm:prSet>
      <dgm:spPr/>
    </dgm:pt>
    <dgm:pt modelId="{C9C3BB24-F929-491C-9788-ECAE80917959}" type="pres">
      <dgm:prSet presAssocID="{DA696EDF-5510-4818-8EB8-09AEE5884C90}" presName="nodeRect" presStyleLbl="alignNode1" presStyleIdx="1" presStyleCnt="3">
        <dgm:presLayoutVars>
          <dgm:bulletEnabled val="1"/>
        </dgm:presLayoutVars>
      </dgm:prSet>
      <dgm:spPr/>
    </dgm:pt>
    <dgm:pt modelId="{C00A5328-2856-447F-88E4-66055369E597}" type="pres">
      <dgm:prSet presAssocID="{6B7F57D8-F431-4023-8E4E-E579289B28E4}" presName="sibTrans" presStyleCnt="0"/>
      <dgm:spPr/>
    </dgm:pt>
    <dgm:pt modelId="{D188D06F-C53F-4DB2-A059-117BA2ABBE04}" type="pres">
      <dgm:prSet presAssocID="{302557EE-E5DC-4A48-8790-E362329F1424}" presName="compositeNode" presStyleCnt="0">
        <dgm:presLayoutVars>
          <dgm:bulletEnabled val="1"/>
        </dgm:presLayoutVars>
      </dgm:prSet>
      <dgm:spPr/>
    </dgm:pt>
    <dgm:pt modelId="{5442CA84-C66A-4FC3-8EF1-F3A877A5EBED}" type="pres">
      <dgm:prSet presAssocID="{302557EE-E5DC-4A48-8790-E362329F1424}" presName="bgRect" presStyleLbl="alignNode1" presStyleIdx="2" presStyleCnt="3"/>
      <dgm:spPr/>
    </dgm:pt>
    <dgm:pt modelId="{00C3C74F-E22E-437F-8093-285611A5A284}" type="pres">
      <dgm:prSet presAssocID="{E6E29320-0416-4C61-AF88-372B1AE6FFBC}" presName="sibTransNodeRect" presStyleLbl="alignNode1" presStyleIdx="2" presStyleCnt="3">
        <dgm:presLayoutVars>
          <dgm:chMax val="0"/>
          <dgm:bulletEnabled val="1"/>
        </dgm:presLayoutVars>
      </dgm:prSet>
      <dgm:spPr/>
    </dgm:pt>
    <dgm:pt modelId="{3D3A2A84-6DED-457A-A582-8848C7956C08}" type="pres">
      <dgm:prSet presAssocID="{302557EE-E5DC-4A48-8790-E362329F1424}" presName="nodeRect" presStyleLbl="alignNode1" presStyleIdx="2" presStyleCnt="3">
        <dgm:presLayoutVars>
          <dgm:bulletEnabled val="1"/>
        </dgm:presLayoutVars>
      </dgm:prSet>
      <dgm:spPr/>
    </dgm:pt>
  </dgm:ptLst>
  <dgm:cxnLst>
    <dgm:cxn modelId="{338F140E-9ED0-420A-AB60-5829FD44A563}" srcId="{0391A001-73D0-45D4-AC52-64310F7DCFA3}" destId="{DA696EDF-5510-4818-8EB8-09AEE5884C90}" srcOrd="1" destOrd="0" parTransId="{61F406B5-79D7-4493-B338-0EA37143B7BC}" sibTransId="{6B7F57D8-F431-4023-8E4E-E579289B28E4}"/>
    <dgm:cxn modelId="{35650229-EDA7-4487-A6F1-DE02E094363E}" type="presOf" srcId="{DA696EDF-5510-4818-8EB8-09AEE5884C90}" destId="{C9C3D860-FBBD-498E-BFAE-C55F9D2A5BA3}" srcOrd="0" destOrd="0" presId="urn:microsoft.com/office/officeart/2016/7/layout/LinearBlockProcessNumbered"/>
    <dgm:cxn modelId="{2B477846-CAF2-48C3-8642-7E0F177363F5}" type="presOf" srcId="{E6E29320-0416-4C61-AF88-372B1AE6FFBC}" destId="{00C3C74F-E22E-437F-8093-285611A5A284}" srcOrd="0" destOrd="0" presId="urn:microsoft.com/office/officeart/2016/7/layout/LinearBlockProcessNumbered"/>
    <dgm:cxn modelId="{E1747C82-8EFD-45A0-929E-6DA1258DAE80}" type="presOf" srcId="{DA696EDF-5510-4818-8EB8-09AEE5884C90}" destId="{C9C3BB24-F929-491C-9788-ECAE80917959}" srcOrd="1" destOrd="0" presId="urn:microsoft.com/office/officeart/2016/7/layout/LinearBlockProcessNumbered"/>
    <dgm:cxn modelId="{7E868A85-27CF-45C6-AD48-B8540E55E627}" type="presOf" srcId="{F1BCF5AB-C8B5-4005-92A5-9CEF200476D8}" destId="{92F827E5-F4E7-4001-A809-A014B95D25ED}" srcOrd="0" destOrd="0" presId="urn:microsoft.com/office/officeart/2016/7/layout/LinearBlockProcessNumbered"/>
    <dgm:cxn modelId="{AD6672AF-76C7-4100-B53E-1CE1C24F9E73}" srcId="{0391A001-73D0-45D4-AC52-64310F7DCFA3}" destId="{302557EE-E5DC-4A48-8790-E362329F1424}" srcOrd="2" destOrd="0" parTransId="{C497FB88-DF29-4067-8565-F4F475A45105}" sibTransId="{E6E29320-0416-4C61-AF88-372B1AE6FFBC}"/>
    <dgm:cxn modelId="{A350A3B2-ED80-4339-8CA3-5C86B93107E8}" type="presOf" srcId="{302557EE-E5DC-4A48-8790-E362329F1424}" destId="{3D3A2A84-6DED-457A-A582-8848C7956C08}" srcOrd="1" destOrd="0" presId="urn:microsoft.com/office/officeart/2016/7/layout/LinearBlockProcessNumbered"/>
    <dgm:cxn modelId="{6DA4C4BC-26D8-4773-8B10-9D6EFE3E6745}" type="presOf" srcId="{302557EE-E5DC-4A48-8790-E362329F1424}" destId="{5442CA84-C66A-4FC3-8EF1-F3A877A5EBED}" srcOrd="0" destOrd="0" presId="urn:microsoft.com/office/officeart/2016/7/layout/LinearBlockProcessNumbered"/>
    <dgm:cxn modelId="{368510D2-363C-407C-A591-2728998F56CF}" srcId="{0391A001-73D0-45D4-AC52-64310F7DCFA3}" destId="{F1BCF5AB-C8B5-4005-92A5-9CEF200476D8}" srcOrd="0" destOrd="0" parTransId="{577DF5F0-76DD-4650-B63B-3F87E39626C2}" sibTransId="{9104EFE6-6ABB-4C6E-9255-0B4D745D19FF}"/>
    <dgm:cxn modelId="{7E6395E0-8985-44FA-8975-E12A2DBC4141}" type="presOf" srcId="{0391A001-73D0-45D4-AC52-64310F7DCFA3}" destId="{210CB578-1D95-4868-BA0B-58B957A1E139}" srcOrd="0" destOrd="0" presId="urn:microsoft.com/office/officeart/2016/7/layout/LinearBlockProcessNumbered"/>
    <dgm:cxn modelId="{92372FE8-ADBD-493A-AAC2-AE2E0DE05FE6}" type="presOf" srcId="{F1BCF5AB-C8B5-4005-92A5-9CEF200476D8}" destId="{21E8DCA2-46D6-4ED6-A3F7-84FE97CC38AB}" srcOrd="1" destOrd="0" presId="urn:microsoft.com/office/officeart/2016/7/layout/LinearBlockProcessNumbered"/>
    <dgm:cxn modelId="{F46D39E9-6DF2-4AFF-B44E-38B4411035E8}" type="presOf" srcId="{9104EFE6-6ABB-4C6E-9255-0B4D745D19FF}" destId="{96E047F3-15CB-4653-94C8-9646BFE56F19}" srcOrd="0" destOrd="0" presId="urn:microsoft.com/office/officeart/2016/7/layout/LinearBlockProcessNumbered"/>
    <dgm:cxn modelId="{C3DD21EA-FB3E-4EF5-992E-3B9D05841889}" type="presOf" srcId="{6B7F57D8-F431-4023-8E4E-E579289B28E4}" destId="{B088D3BB-95B8-48FF-A46C-AD150B95A8D7}" srcOrd="0" destOrd="0" presId="urn:microsoft.com/office/officeart/2016/7/layout/LinearBlockProcessNumbered"/>
    <dgm:cxn modelId="{2CA2B4F3-C83D-4A6C-8B83-589A0750B1FE}" type="presParOf" srcId="{210CB578-1D95-4868-BA0B-58B957A1E139}" destId="{6F9AF02F-059A-4C48-8294-9B793550A017}" srcOrd="0" destOrd="0" presId="urn:microsoft.com/office/officeart/2016/7/layout/LinearBlockProcessNumbered"/>
    <dgm:cxn modelId="{E839201C-018B-46F4-B236-7C8334F95CC6}" type="presParOf" srcId="{6F9AF02F-059A-4C48-8294-9B793550A017}" destId="{92F827E5-F4E7-4001-A809-A014B95D25ED}" srcOrd="0" destOrd="0" presId="urn:microsoft.com/office/officeart/2016/7/layout/LinearBlockProcessNumbered"/>
    <dgm:cxn modelId="{6F102413-CC6E-4C0F-9A29-7A8AD6879949}" type="presParOf" srcId="{6F9AF02F-059A-4C48-8294-9B793550A017}" destId="{96E047F3-15CB-4653-94C8-9646BFE56F19}" srcOrd="1" destOrd="0" presId="urn:microsoft.com/office/officeart/2016/7/layout/LinearBlockProcessNumbered"/>
    <dgm:cxn modelId="{F887E496-A101-4E68-9765-679F6D1B823C}" type="presParOf" srcId="{6F9AF02F-059A-4C48-8294-9B793550A017}" destId="{21E8DCA2-46D6-4ED6-A3F7-84FE97CC38AB}" srcOrd="2" destOrd="0" presId="urn:microsoft.com/office/officeart/2016/7/layout/LinearBlockProcessNumbered"/>
    <dgm:cxn modelId="{8E473FF6-DD4E-4872-BB90-2977E852CB00}" type="presParOf" srcId="{210CB578-1D95-4868-BA0B-58B957A1E139}" destId="{961778DA-0D29-4A7F-8ED9-1145BC1CD9F4}" srcOrd="1" destOrd="0" presId="urn:microsoft.com/office/officeart/2016/7/layout/LinearBlockProcessNumbered"/>
    <dgm:cxn modelId="{6B81EBBF-832A-4903-B17C-E16B7D10B1FB}" type="presParOf" srcId="{210CB578-1D95-4868-BA0B-58B957A1E139}" destId="{CE42D34E-9363-4708-9A60-A440471EBEF3}" srcOrd="2" destOrd="0" presId="urn:microsoft.com/office/officeart/2016/7/layout/LinearBlockProcessNumbered"/>
    <dgm:cxn modelId="{27B4AE05-CAE0-4859-9CAA-C136470E0994}" type="presParOf" srcId="{CE42D34E-9363-4708-9A60-A440471EBEF3}" destId="{C9C3D860-FBBD-498E-BFAE-C55F9D2A5BA3}" srcOrd="0" destOrd="0" presId="urn:microsoft.com/office/officeart/2016/7/layout/LinearBlockProcessNumbered"/>
    <dgm:cxn modelId="{6357B649-2F88-4ABE-889B-2B00C97452D4}" type="presParOf" srcId="{CE42D34E-9363-4708-9A60-A440471EBEF3}" destId="{B088D3BB-95B8-48FF-A46C-AD150B95A8D7}" srcOrd="1" destOrd="0" presId="urn:microsoft.com/office/officeart/2016/7/layout/LinearBlockProcessNumbered"/>
    <dgm:cxn modelId="{51B20B53-62B0-4FF8-BBCD-173869B13200}" type="presParOf" srcId="{CE42D34E-9363-4708-9A60-A440471EBEF3}" destId="{C9C3BB24-F929-491C-9788-ECAE80917959}" srcOrd="2" destOrd="0" presId="urn:microsoft.com/office/officeart/2016/7/layout/LinearBlockProcessNumbered"/>
    <dgm:cxn modelId="{22A2B476-D0F1-46A0-8279-1363DAA562A8}" type="presParOf" srcId="{210CB578-1D95-4868-BA0B-58B957A1E139}" destId="{C00A5328-2856-447F-88E4-66055369E597}" srcOrd="3" destOrd="0" presId="urn:microsoft.com/office/officeart/2016/7/layout/LinearBlockProcessNumbered"/>
    <dgm:cxn modelId="{7B2A6C58-5CD9-4338-A815-D7894126ECE1}" type="presParOf" srcId="{210CB578-1D95-4868-BA0B-58B957A1E139}" destId="{D188D06F-C53F-4DB2-A059-117BA2ABBE04}" srcOrd="4" destOrd="0" presId="urn:microsoft.com/office/officeart/2016/7/layout/LinearBlockProcessNumbered"/>
    <dgm:cxn modelId="{F554EC9C-F851-4A6A-9BF6-DBE09A2C8C8A}" type="presParOf" srcId="{D188D06F-C53F-4DB2-A059-117BA2ABBE04}" destId="{5442CA84-C66A-4FC3-8EF1-F3A877A5EBED}" srcOrd="0" destOrd="0" presId="urn:microsoft.com/office/officeart/2016/7/layout/LinearBlockProcessNumbered"/>
    <dgm:cxn modelId="{F9FF0884-6338-4E0E-B3D5-5D43901FD9BE}" type="presParOf" srcId="{D188D06F-C53F-4DB2-A059-117BA2ABBE04}" destId="{00C3C74F-E22E-437F-8093-285611A5A284}" srcOrd="1" destOrd="0" presId="urn:microsoft.com/office/officeart/2016/7/layout/LinearBlockProcessNumbered"/>
    <dgm:cxn modelId="{E101D851-0E1B-455B-A37C-9AA587BCA320}" type="presParOf" srcId="{D188D06F-C53F-4DB2-A059-117BA2ABBE04}" destId="{3D3A2A84-6DED-457A-A582-8848C7956C08}"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50116E-4550-48F2-A013-C3B2634467E6}" type="doc">
      <dgm:prSet loTypeId="urn:microsoft.com/office/officeart/2005/8/layout/hierarchy1" loCatId="hierarchy" qsTypeId="urn:microsoft.com/office/officeart/2005/8/quickstyle/simple2" qsCatId="simple" csTypeId="urn:microsoft.com/office/officeart/2005/8/colors/accent2_2" csCatId="accent2"/>
      <dgm:spPr/>
      <dgm:t>
        <a:bodyPr/>
        <a:lstStyle/>
        <a:p>
          <a:endParaRPr lang="en-US"/>
        </a:p>
      </dgm:t>
    </dgm:pt>
    <dgm:pt modelId="{15C57928-EC0B-45CD-AED2-AE34DA78ED3D}">
      <dgm:prSet/>
      <dgm:spPr/>
      <dgm:t>
        <a:bodyPr/>
        <a:lstStyle/>
        <a:p>
          <a:r>
            <a:rPr lang="en-US" b="0" i="0" dirty="0"/>
            <a:t>We have seen one LEA use themed afterschool “Camps” to bring more students into the afterschool programs, camps could include: art, music, drones, robotics, etc.   </a:t>
          </a:r>
          <a:endParaRPr lang="en-US" dirty="0"/>
        </a:p>
      </dgm:t>
    </dgm:pt>
    <dgm:pt modelId="{A6289746-879B-46C8-9603-20C5D2B105BE}" type="parTrans" cxnId="{DC79E98C-9115-4CD2-8D7D-B2D0EEB2A7AA}">
      <dgm:prSet/>
      <dgm:spPr/>
      <dgm:t>
        <a:bodyPr/>
        <a:lstStyle/>
        <a:p>
          <a:endParaRPr lang="en-US"/>
        </a:p>
      </dgm:t>
    </dgm:pt>
    <dgm:pt modelId="{13E2271E-B424-4AC7-9043-9563010C9D80}" type="sibTrans" cxnId="{DC79E98C-9115-4CD2-8D7D-B2D0EEB2A7AA}">
      <dgm:prSet/>
      <dgm:spPr/>
      <dgm:t>
        <a:bodyPr/>
        <a:lstStyle/>
        <a:p>
          <a:endParaRPr lang="en-US"/>
        </a:p>
      </dgm:t>
    </dgm:pt>
    <dgm:pt modelId="{1FE7F6BD-0B42-4173-8BF8-1DD589F9BA29}">
      <dgm:prSet/>
      <dgm:spPr/>
      <dgm:t>
        <a:bodyPr/>
        <a:lstStyle/>
        <a:p>
          <a:r>
            <a:rPr lang="en-US" b="0" i="0"/>
            <a:t>You could pay for all materials, transportation, instruction stipends, etc. out of ESSER, which would go towards the LEA’s afterschool set-aside. </a:t>
          </a:r>
          <a:endParaRPr lang="en-US"/>
        </a:p>
      </dgm:t>
    </dgm:pt>
    <dgm:pt modelId="{C9CFEC97-145B-48A0-85DF-544FF4BEDB26}" type="parTrans" cxnId="{B15CBB3C-3CEF-43E9-A717-DA41F8C3D1EB}">
      <dgm:prSet/>
      <dgm:spPr/>
      <dgm:t>
        <a:bodyPr/>
        <a:lstStyle/>
        <a:p>
          <a:endParaRPr lang="en-US"/>
        </a:p>
      </dgm:t>
    </dgm:pt>
    <dgm:pt modelId="{CBB4E2FE-3E19-4192-9FAF-6F75C2AD3A55}" type="sibTrans" cxnId="{B15CBB3C-3CEF-43E9-A717-DA41F8C3D1EB}">
      <dgm:prSet/>
      <dgm:spPr/>
      <dgm:t>
        <a:bodyPr/>
        <a:lstStyle/>
        <a:p>
          <a:endParaRPr lang="en-US"/>
        </a:p>
      </dgm:t>
    </dgm:pt>
    <dgm:pt modelId="{0CFB1BF7-7385-4ABE-B23B-496DA6B6EF8B}" type="pres">
      <dgm:prSet presAssocID="{2850116E-4550-48F2-A013-C3B2634467E6}" presName="hierChild1" presStyleCnt="0">
        <dgm:presLayoutVars>
          <dgm:chPref val="1"/>
          <dgm:dir/>
          <dgm:animOne val="branch"/>
          <dgm:animLvl val="lvl"/>
          <dgm:resizeHandles/>
        </dgm:presLayoutVars>
      </dgm:prSet>
      <dgm:spPr/>
    </dgm:pt>
    <dgm:pt modelId="{D3786DDB-8FE4-4FE5-89FF-4AFC2E4F5FBF}" type="pres">
      <dgm:prSet presAssocID="{15C57928-EC0B-45CD-AED2-AE34DA78ED3D}" presName="hierRoot1" presStyleCnt="0"/>
      <dgm:spPr/>
    </dgm:pt>
    <dgm:pt modelId="{90092F94-DAD7-4147-863A-5E5AE1308CAF}" type="pres">
      <dgm:prSet presAssocID="{15C57928-EC0B-45CD-AED2-AE34DA78ED3D}" presName="composite" presStyleCnt="0"/>
      <dgm:spPr/>
    </dgm:pt>
    <dgm:pt modelId="{12045F15-5D26-4B79-95A3-833EE5748CB6}" type="pres">
      <dgm:prSet presAssocID="{15C57928-EC0B-45CD-AED2-AE34DA78ED3D}" presName="background" presStyleLbl="node0" presStyleIdx="0" presStyleCnt="2"/>
      <dgm:spPr/>
    </dgm:pt>
    <dgm:pt modelId="{59BEBE2F-224E-4C22-98B9-FDB4FB83D1EA}" type="pres">
      <dgm:prSet presAssocID="{15C57928-EC0B-45CD-AED2-AE34DA78ED3D}" presName="text" presStyleLbl="fgAcc0" presStyleIdx="0" presStyleCnt="2">
        <dgm:presLayoutVars>
          <dgm:chPref val="3"/>
        </dgm:presLayoutVars>
      </dgm:prSet>
      <dgm:spPr/>
    </dgm:pt>
    <dgm:pt modelId="{CB72C8B2-AD00-42BE-A5F3-811C9FD19B07}" type="pres">
      <dgm:prSet presAssocID="{15C57928-EC0B-45CD-AED2-AE34DA78ED3D}" presName="hierChild2" presStyleCnt="0"/>
      <dgm:spPr/>
    </dgm:pt>
    <dgm:pt modelId="{BE16EBB7-559C-459B-9CA0-6846EFC3DEF5}" type="pres">
      <dgm:prSet presAssocID="{1FE7F6BD-0B42-4173-8BF8-1DD589F9BA29}" presName="hierRoot1" presStyleCnt="0"/>
      <dgm:spPr/>
    </dgm:pt>
    <dgm:pt modelId="{5C0DEC54-A0A4-4418-9EC8-FFAA596E8471}" type="pres">
      <dgm:prSet presAssocID="{1FE7F6BD-0B42-4173-8BF8-1DD589F9BA29}" presName="composite" presStyleCnt="0"/>
      <dgm:spPr/>
    </dgm:pt>
    <dgm:pt modelId="{C12B51F0-7BAF-4503-A39A-69FA0FA7777D}" type="pres">
      <dgm:prSet presAssocID="{1FE7F6BD-0B42-4173-8BF8-1DD589F9BA29}" presName="background" presStyleLbl="node0" presStyleIdx="1" presStyleCnt="2"/>
      <dgm:spPr/>
    </dgm:pt>
    <dgm:pt modelId="{E168FC70-9321-4023-8CC2-4AEF0B856776}" type="pres">
      <dgm:prSet presAssocID="{1FE7F6BD-0B42-4173-8BF8-1DD589F9BA29}" presName="text" presStyleLbl="fgAcc0" presStyleIdx="1" presStyleCnt="2">
        <dgm:presLayoutVars>
          <dgm:chPref val="3"/>
        </dgm:presLayoutVars>
      </dgm:prSet>
      <dgm:spPr/>
    </dgm:pt>
    <dgm:pt modelId="{35E3A260-BC38-433E-BC91-04A7B9552FE9}" type="pres">
      <dgm:prSet presAssocID="{1FE7F6BD-0B42-4173-8BF8-1DD589F9BA29}" presName="hierChild2" presStyleCnt="0"/>
      <dgm:spPr/>
    </dgm:pt>
  </dgm:ptLst>
  <dgm:cxnLst>
    <dgm:cxn modelId="{C6DC402E-1EEA-4714-974B-E15A77C3239B}" type="presOf" srcId="{15C57928-EC0B-45CD-AED2-AE34DA78ED3D}" destId="{59BEBE2F-224E-4C22-98B9-FDB4FB83D1EA}" srcOrd="0" destOrd="0" presId="urn:microsoft.com/office/officeart/2005/8/layout/hierarchy1"/>
    <dgm:cxn modelId="{B15CBB3C-3CEF-43E9-A717-DA41F8C3D1EB}" srcId="{2850116E-4550-48F2-A013-C3B2634467E6}" destId="{1FE7F6BD-0B42-4173-8BF8-1DD589F9BA29}" srcOrd="1" destOrd="0" parTransId="{C9CFEC97-145B-48A0-85DF-544FF4BEDB26}" sibTransId="{CBB4E2FE-3E19-4192-9FAF-6F75C2AD3A55}"/>
    <dgm:cxn modelId="{D05CE749-5A22-4332-9033-B4EDB08A4E56}" type="presOf" srcId="{1FE7F6BD-0B42-4173-8BF8-1DD589F9BA29}" destId="{E168FC70-9321-4023-8CC2-4AEF0B856776}" srcOrd="0" destOrd="0" presId="urn:microsoft.com/office/officeart/2005/8/layout/hierarchy1"/>
    <dgm:cxn modelId="{DC79E98C-9115-4CD2-8D7D-B2D0EEB2A7AA}" srcId="{2850116E-4550-48F2-A013-C3B2634467E6}" destId="{15C57928-EC0B-45CD-AED2-AE34DA78ED3D}" srcOrd="0" destOrd="0" parTransId="{A6289746-879B-46C8-9603-20C5D2B105BE}" sibTransId="{13E2271E-B424-4AC7-9043-9563010C9D80}"/>
    <dgm:cxn modelId="{20E4FAE6-1851-4072-9BCD-FB46C22C7EAC}" type="presOf" srcId="{2850116E-4550-48F2-A013-C3B2634467E6}" destId="{0CFB1BF7-7385-4ABE-B23B-496DA6B6EF8B}" srcOrd="0" destOrd="0" presId="urn:microsoft.com/office/officeart/2005/8/layout/hierarchy1"/>
    <dgm:cxn modelId="{E33D0841-022F-430F-A5F6-CB755D8395DF}" type="presParOf" srcId="{0CFB1BF7-7385-4ABE-B23B-496DA6B6EF8B}" destId="{D3786DDB-8FE4-4FE5-89FF-4AFC2E4F5FBF}" srcOrd="0" destOrd="0" presId="urn:microsoft.com/office/officeart/2005/8/layout/hierarchy1"/>
    <dgm:cxn modelId="{225AE843-E4CA-440F-B014-EE7DA16DAE41}" type="presParOf" srcId="{D3786DDB-8FE4-4FE5-89FF-4AFC2E4F5FBF}" destId="{90092F94-DAD7-4147-863A-5E5AE1308CAF}" srcOrd="0" destOrd="0" presId="urn:microsoft.com/office/officeart/2005/8/layout/hierarchy1"/>
    <dgm:cxn modelId="{DD24DC37-4127-4B77-BB74-0B0890658C5F}" type="presParOf" srcId="{90092F94-DAD7-4147-863A-5E5AE1308CAF}" destId="{12045F15-5D26-4B79-95A3-833EE5748CB6}" srcOrd="0" destOrd="0" presId="urn:microsoft.com/office/officeart/2005/8/layout/hierarchy1"/>
    <dgm:cxn modelId="{D0886835-5863-46F3-8359-7D455008FC80}" type="presParOf" srcId="{90092F94-DAD7-4147-863A-5E5AE1308CAF}" destId="{59BEBE2F-224E-4C22-98B9-FDB4FB83D1EA}" srcOrd="1" destOrd="0" presId="urn:microsoft.com/office/officeart/2005/8/layout/hierarchy1"/>
    <dgm:cxn modelId="{DA2456ED-5115-4A67-AF4B-CAFB713447EE}" type="presParOf" srcId="{D3786DDB-8FE4-4FE5-89FF-4AFC2E4F5FBF}" destId="{CB72C8B2-AD00-42BE-A5F3-811C9FD19B07}" srcOrd="1" destOrd="0" presId="urn:microsoft.com/office/officeart/2005/8/layout/hierarchy1"/>
    <dgm:cxn modelId="{00641C3C-07F5-4965-A868-224A89C129C5}" type="presParOf" srcId="{0CFB1BF7-7385-4ABE-B23B-496DA6B6EF8B}" destId="{BE16EBB7-559C-459B-9CA0-6846EFC3DEF5}" srcOrd="1" destOrd="0" presId="urn:microsoft.com/office/officeart/2005/8/layout/hierarchy1"/>
    <dgm:cxn modelId="{808D798F-2717-4B01-867C-25B7E4D3B058}" type="presParOf" srcId="{BE16EBB7-559C-459B-9CA0-6846EFC3DEF5}" destId="{5C0DEC54-A0A4-4418-9EC8-FFAA596E8471}" srcOrd="0" destOrd="0" presId="urn:microsoft.com/office/officeart/2005/8/layout/hierarchy1"/>
    <dgm:cxn modelId="{437A2733-0DCC-456E-A933-323E55B8A085}" type="presParOf" srcId="{5C0DEC54-A0A4-4418-9EC8-FFAA596E8471}" destId="{C12B51F0-7BAF-4503-A39A-69FA0FA7777D}" srcOrd="0" destOrd="0" presId="urn:microsoft.com/office/officeart/2005/8/layout/hierarchy1"/>
    <dgm:cxn modelId="{AAE2C07F-F0C1-473C-B8FD-B6FEC13451EE}" type="presParOf" srcId="{5C0DEC54-A0A4-4418-9EC8-FFAA596E8471}" destId="{E168FC70-9321-4023-8CC2-4AEF0B856776}" srcOrd="1" destOrd="0" presId="urn:microsoft.com/office/officeart/2005/8/layout/hierarchy1"/>
    <dgm:cxn modelId="{D69F8B18-DB0B-4972-8639-2D885F9CB52D}" type="presParOf" srcId="{BE16EBB7-559C-459B-9CA0-6846EFC3DEF5}" destId="{35E3A260-BC38-433E-BC91-04A7B9552FE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DF97CA-C3EE-4838-8100-E23B42536438}" type="doc">
      <dgm:prSet loTypeId="urn:microsoft.com/office/officeart/2005/8/layout/hierarchy1" loCatId="hierarchy" qsTypeId="urn:microsoft.com/office/officeart/2005/8/quickstyle/simple1" qsCatId="simple" csTypeId="urn:microsoft.com/office/officeart/2005/8/colors/accent2_2" csCatId="accent2" phldr="1"/>
      <dgm:spPr/>
      <dgm:t>
        <a:bodyPr/>
        <a:lstStyle/>
        <a:p>
          <a:endParaRPr lang="en-US"/>
        </a:p>
      </dgm:t>
    </dgm:pt>
    <dgm:pt modelId="{582014F7-A473-4BAF-A9DC-9BB1C5489700}">
      <dgm:prSet/>
      <dgm:spPr/>
      <dgm:t>
        <a:bodyPr/>
        <a:lstStyle/>
        <a:p>
          <a:r>
            <a:rPr lang="en-US" b="0" i="0"/>
            <a:t>County Sub Costs </a:t>
          </a:r>
          <a:endParaRPr lang="en-US"/>
        </a:p>
      </dgm:t>
    </dgm:pt>
    <dgm:pt modelId="{20614A44-76F1-48A2-9D47-EDA8746EC68B}" type="parTrans" cxnId="{0253F71D-C382-4B27-84BE-3DC92ABE9D90}">
      <dgm:prSet/>
      <dgm:spPr/>
      <dgm:t>
        <a:bodyPr/>
        <a:lstStyle/>
        <a:p>
          <a:endParaRPr lang="en-US"/>
        </a:p>
      </dgm:t>
    </dgm:pt>
    <dgm:pt modelId="{203A7748-274C-432E-92BC-3B980EC544DB}" type="sibTrans" cxnId="{0253F71D-C382-4B27-84BE-3DC92ABE9D90}">
      <dgm:prSet/>
      <dgm:spPr/>
      <dgm:t>
        <a:bodyPr/>
        <a:lstStyle/>
        <a:p>
          <a:endParaRPr lang="en-US"/>
        </a:p>
      </dgm:t>
    </dgm:pt>
    <dgm:pt modelId="{F8179E0E-B33D-46C2-BC1F-D10477FF72FA}">
      <dgm:prSet/>
      <dgm:spPr/>
      <dgm:t>
        <a:bodyPr/>
        <a:lstStyle/>
        <a:p>
          <a:r>
            <a:rPr lang="en-US" b="0" i="0" dirty="0"/>
            <a:t>CIS – if your grants come out of state funding, you can use ESSER for the CIS program this year, which would save the State funded CIS funds for the next year. </a:t>
          </a:r>
          <a:endParaRPr lang="en-US" dirty="0"/>
        </a:p>
      </dgm:t>
    </dgm:pt>
    <dgm:pt modelId="{299A0786-3EEC-4CCE-B45B-CBC305C67A3F}" type="parTrans" cxnId="{FE0603D0-BEAD-4B35-AD5C-11A69B8EFA50}">
      <dgm:prSet/>
      <dgm:spPr/>
      <dgm:t>
        <a:bodyPr/>
        <a:lstStyle/>
        <a:p>
          <a:endParaRPr lang="en-US"/>
        </a:p>
      </dgm:t>
    </dgm:pt>
    <dgm:pt modelId="{DD9EF48F-0FEF-49F2-94F8-BCF850701173}" type="sibTrans" cxnId="{FE0603D0-BEAD-4B35-AD5C-11A69B8EFA50}">
      <dgm:prSet/>
      <dgm:spPr/>
      <dgm:t>
        <a:bodyPr/>
        <a:lstStyle/>
        <a:p>
          <a:endParaRPr lang="en-US"/>
        </a:p>
      </dgm:t>
    </dgm:pt>
    <dgm:pt modelId="{6BB0DBAC-AB24-4309-B6E1-A8E31DD63488}">
      <dgm:prSet/>
      <dgm:spPr/>
      <dgm:t>
        <a:bodyPr/>
        <a:lstStyle/>
        <a:p>
          <a:r>
            <a:rPr lang="en-US" dirty="0"/>
            <a:t>Aids for 3</a:t>
          </a:r>
          <a:r>
            <a:rPr lang="en-US" baseline="30000" dirty="0"/>
            <a:t>rd</a:t>
          </a:r>
          <a:r>
            <a:rPr lang="en-US" dirty="0"/>
            <a:t> Grade Success (Add 2</a:t>
          </a:r>
          <a:r>
            <a:rPr lang="en-US" baseline="30000" dirty="0"/>
            <a:t>nd</a:t>
          </a:r>
          <a:r>
            <a:rPr lang="en-US" dirty="0"/>
            <a:t> Grade Aids Early)  </a:t>
          </a:r>
        </a:p>
      </dgm:t>
    </dgm:pt>
    <dgm:pt modelId="{14C8008A-847B-4395-8109-907B41CBCC93}" type="parTrans" cxnId="{697CC41E-3CED-41E7-BEBB-36F388B33DB4}">
      <dgm:prSet/>
      <dgm:spPr/>
      <dgm:t>
        <a:bodyPr/>
        <a:lstStyle/>
        <a:p>
          <a:endParaRPr lang="en-US"/>
        </a:p>
      </dgm:t>
    </dgm:pt>
    <dgm:pt modelId="{355C6C83-C373-4966-A97A-D0101AE828A6}" type="sibTrans" cxnId="{697CC41E-3CED-41E7-BEBB-36F388B33DB4}">
      <dgm:prSet/>
      <dgm:spPr/>
      <dgm:t>
        <a:bodyPr/>
        <a:lstStyle/>
        <a:p>
          <a:endParaRPr lang="en-US"/>
        </a:p>
      </dgm:t>
    </dgm:pt>
    <dgm:pt modelId="{FF932FA5-CC02-4EDF-98E6-75252E1AA919}" type="pres">
      <dgm:prSet presAssocID="{10DF97CA-C3EE-4838-8100-E23B42536438}" presName="hierChild1" presStyleCnt="0">
        <dgm:presLayoutVars>
          <dgm:chPref val="1"/>
          <dgm:dir/>
          <dgm:animOne val="branch"/>
          <dgm:animLvl val="lvl"/>
          <dgm:resizeHandles/>
        </dgm:presLayoutVars>
      </dgm:prSet>
      <dgm:spPr/>
    </dgm:pt>
    <dgm:pt modelId="{836CBFFE-3651-41ED-AD46-D5E2F6A67132}" type="pres">
      <dgm:prSet presAssocID="{582014F7-A473-4BAF-A9DC-9BB1C5489700}" presName="hierRoot1" presStyleCnt="0"/>
      <dgm:spPr/>
    </dgm:pt>
    <dgm:pt modelId="{0743F7C0-D5A4-446D-A23F-859CFE4B4CFD}" type="pres">
      <dgm:prSet presAssocID="{582014F7-A473-4BAF-A9DC-9BB1C5489700}" presName="composite" presStyleCnt="0"/>
      <dgm:spPr/>
    </dgm:pt>
    <dgm:pt modelId="{2A2041C6-D2E6-47C0-95EF-78E1C961C576}" type="pres">
      <dgm:prSet presAssocID="{582014F7-A473-4BAF-A9DC-9BB1C5489700}" presName="background" presStyleLbl="node0" presStyleIdx="0" presStyleCnt="3"/>
      <dgm:spPr/>
    </dgm:pt>
    <dgm:pt modelId="{5611D01A-99DB-4A69-893B-EE13A38AD112}" type="pres">
      <dgm:prSet presAssocID="{582014F7-A473-4BAF-A9DC-9BB1C5489700}" presName="text" presStyleLbl="fgAcc0" presStyleIdx="0" presStyleCnt="3">
        <dgm:presLayoutVars>
          <dgm:chPref val="3"/>
        </dgm:presLayoutVars>
      </dgm:prSet>
      <dgm:spPr/>
    </dgm:pt>
    <dgm:pt modelId="{158E45AC-7F29-408E-BA85-E7C480627AB2}" type="pres">
      <dgm:prSet presAssocID="{582014F7-A473-4BAF-A9DC-9BB1C5489700}" presName="hierChild2" presStyleCnt="0"/>
      <dgm:spPr/>
    </dgm:pt>
    <dgm:pt modelId="{1E71C1E4-07BD-48D2-85E6-F96CBD6E31B7}" type="pres">
      <dgm:prSet presAssocID="{F8179E0E-B33D-46C2-BC1F-D10477FF72FA}" presName="hierRoot1" presStyleCnt="0"/>
      <dgm:spPr/>
    </dgm:pt>
    <dgm:pt modelId="{CC7660BC-4471-4F2B-9BAA-B23F113C751F}" type="pres">
      <dgm:prSet presAssocID="{F8179E0E-B33D-46C2-BC1F-D10477FF72FA}" presName="composite" presStyleCnt="0"/>
      <dgm:spPr/>
    </dgm:pt>
    <dgm:pt modelId="{5405D52D-4EF5-4B57-8C97-D3DAB6CBEB51}" type="pres">
      <dgm:prSet presAssocID="{F8179E0E-B33D-46C2-BC1F-D10477FF72FA}" presName="background" presStyleLbl="node0" presStyleIdx="1" presStyleCnt="3"/>
      <dgm:spPr/>
    </dgm:pt>
    <dgm:pt modelId="{16CC24B9-2F17-42C5-9B85-BD927FA3044A}" type="pres">
      <dgm:prSet presAssocID="{F8179E0E-B33D-46C2-BC1F-D10477FF72FA}" presName="text" presStyleLbl="fgAcc0" presStyleIdx="1" presStyleCnt="3">
        <dgm:presLayoutVars>
          <dgm:chPref val="3"/>
        </dgm:presLayoutVars>
      </dgm:prSet>
      <dgm:spPr/>
    </dgm:pt>
    <dgm:pt modelId="{C3F0F047-1E42-4AD5-9E79-BDDDBFAC64C0}" type="pres">
      <dgm:prSet presAssocID="{F8179E0E-B33D-46C2-BC1F-D10477FF72FA}" presName="hierChild2" presStyleCnt="0"/>
      <dgm:spPr/>
    </dgm:pt>
    <dgm:pt modelId="{7C341DA9-5A05-4FA5-B785-FAE90A7C7F12}" type="pres">
      <dgm:prSet presAssocID="{6BB0DBAC-AB24-4309-B6E1-A8E31DD63488}" presName="hierRoot1" presStyleCnt="0"/>
      <dgm:spPr/>
    </dgm:pt>
    <dgm:pt modelId="{A710F236-3C49-48D0-9498-8E68BF108E46}" type="pres">
      <dgm:prSet presAssocID="{6BB0DBAC-AB24-4309-B6E1-A8E31DD63488}" presName="composite" presStyleCnt="0"/>
      <dgm:spPr/>
    </dgm:pt>
    <dgm:pt modelId="{C17948A9-5865-43FC-B9F6-AFCB63E1792D}" type="pres">
      <dgm:prSet presAssocID="{6BB0DBAC-AB24-4309-B6E1-A8E31DD63488}" presName="background" presStyleLbl="node0" presStyleIdx="2" presStyleCnt="3"/>
      <dgm:spPr/>
    </dgm:pt>
    <dgm:pt modelId="{E7C415E5-DF07-4272-AC39-561404B7116A}" type="pres">
      <dgm:prSet presAssocID="{6BB0DBAC-AB24-4309-B6E1-A8E31DD63488}" presName="text" presStyleLbl="fgAcc0" presStyleIdx="2" presStyleCnt="3">
        <dgm:presLayoutVars>
          <dgm:chPref val="3"/>
        </dgm:presLayoutVars>
      </dgm:prSet>
      <dgm:spPr/>
    </dgm:pt>
    <dgm:pt modelId="{4831184D-CBD7-417D-A621-9C1C00F12D88}" type="pres">
      <dgm:prSet presAssocID="{6BB0DBAC-AB24-4309-B6E1-A8E31DD63488}" presName="hierChild2" presStyleCnt="0"/>
      <dgm:spPr/>
    </dgm:pt>
  </dgm:ptLst>
  <dgm:cxnLst>
    <dgm:cxn modelId="{0253F71D-C382-4B27-84BE-3DC92ABE9D90}" srcId="{10DF97CA-C3EE-4838-8100-E23B42536438}" destId="{582014F7-A473-4BAF-A9DC-9BB1C5489700}" srcOrd="0" destOrd="0" parTransId="{20614A44-76F1-48A2-9D47-EDA8746EC68B}" sibTransId="{203A7748-274C-432E-92BC-3B980EC544DB}"/>
    <dgm:cxn modelId="{697CC41E-3CED-41E7-BEBB-36F388B33DB4}" srcId="{10DF97CA-C3EE-4838-8100-E23B42536438}" destId="{6BB0DBAC-AB24-4309-B6E1-A8E31DD63488}" srcOrd="2" destOrd="0" parTransId="{14C8008A-847B-4395-8109-907B41CBCC93}" sibTransId="{355C6C83-C373-4966-A97A-D0101AE828A6}"/>
    <dgm:cxn modelId="{E701582A-1023-4590-AB4C-4B21657A4C20}" type="presOf" srcId="{F8179E0E-B33D-46C2-BC1F-D10477FF72FA}" destId="{16CC24B9-2F17-42C5-9B85-BD927FA3044A}" srcOrd="0" destOrd="0" presId="urn:microsoft.com/office/officeart/2005/8/layout/hierarchy1"/>
    <dgm:cxn modelId="{5D53C02B-FD19-4E72-9A36-7F57495A35E6}" type="presOf" srcId="{582014F7-A473-4BAF-A9DC-9BB1C5489700}" destId="{5611D01A-99DB-4A69-893B-EE13A38AD112}" srcOrd="0" destOrd="0" presId="urn:microsoft.com/office/officeart/2005/8/layout/hierarchy1"/>
    <dgm:cxn modelId="{274919C9-B0AF-4457-93CF-5020086A3982}" type="presOf" srcId="{6BB0DBAC-AB24-4309-B6E1-A8E31DD63488}" destId="{E7C415E5-DF07-4272-AC39-561404B7116A}" srcOrd="0" destOrd="0" presId="urn:microsoft.com/office/officeart/2005/8/layout/hierarchy1"/>
    <dgm:cxn modelId="{FE0603D0-BEAD-4B35-AD5C-11A69B8EFA50}" srcId="{10DF97CA-C3EE-4838-8100-E23B42536438}" destId="{F8179E0E-B33D-46C2-BC1F-D10477FF72FA}" srcOrd="1" destOrd="0" parTransId="{299A0786-3EEC-4CCE-B45B-CBC305C67A3F}" sibTransId="{DD9EF48F-0FEF-49F2-94F8-BCF850701173}"/>
    <dgm:cxn modelId="{1B80CAF2-4C01-4F11-BD99-A7DA4FCE6914}" type="presOf" srcId="{10DF97CA-C3EE-4838-8100-E23B42536438}" destId="{FF932FA5-CC02-4EDF-98E6-75252E1AA919}" srcOrd="0" destOrd="0" presId="urn:microsoft.com/office/officeart/2005/8/layout/hierarchy1"/>
    <dgm:cxn modelId="{A3A7848D-A331-4389-8DF0-2C6FE5F60AD2}" type="presParOf" srcId="{FF932FA5-CC02-4EDF-98E6-75252E1AA919}" destId="{836CBFFE-3651-41ED-AD46-D5E2F6A67132}" srcOrd="0" destOrd="0" presId="urn:microsoft.com/office/officeart/2005/8/layout/hierarchy1"/>
    <dgm:cxn modelId="{853ADB00-C2E5-4F8E-99CD-C4FCDF0ADE78}" type="presParOf" srcId="{836CBFFE-3651-41ED-AD46-D5E2F6A67132}" destId="{0743F7C0-D5A4-446D-A23F-859CFE4B4CFD}" srcOrd="0" destOrd="0" presId="urn:microsoft.com/office/officeart/2005/8/layout/hierarchy1"/>
    <dgm:cxn modelId="{A438308C-7353-4156-9036-DFCED02E1162}" type="presParOf" srcId="{0743F7C0-D5A4-446D-A23F-859CFE4B4CFD}" destId="{2A2041C6-D2E6-47C0-95EF-78E1C961C576}" srcOrd="0" destOrd="0" presId="urn:microsoft.com/office/officeart/2005/8/layout/hierarchy1"/>
    <dgm:cxn modelId="{ADA27115-064B-4321-A114-1AC4C6D0ED7E}" type="presParOf" srcId="{0743F7C0-D5A4-446D-A23F-859CFE4B4CFD}" destId="{5611D01A-99DB-4A69-893B-EE13A38AD112}" srcOrd="1" destOrd="0" presId="urn:microsoft.com/office/officeart/2005/8/layout/hierarchy1"/>
    <dgm:cxn modelId="{4ECA4D4E-1FAA-4846-92B7-C2118E75B9F1}" type="presParOf" srcId="{836CBFFE-3651-41ED-AD46-D5E2F6A67132}" destId="{158E45AC-7F29-408E-BA85-E7C480627AB2}" srcOrd="1" destOrd="0" presId="urn:microsoft.com/office/officeart/2005/8/layout/hierarchy1"/>
    <dgm:cxn modelId="{123B0196-8578-44FA-8185-CEC4D1252270}" type="presParOf" srcId="{FF932FA5-CC02-4EDF-98E6-75252E1AA919}" destId="{1E71C1E4-07BD-48D2-85E6-F96CBD6E31B7}" srcOrd="1" destOrd="0" presId="urn:microsoft.com/office/officeart/2005/8/layout/hierarchy1"/>
    <dgm:cxn modelId="{6F6F7EA2-6177-4BE0-BBAB-1014A83E1427}" type="presParOf" srcId="{1E71C1E4-07BD-48D2-85E6-F96CBD6E31B7}" destId="{CC7660BC-4471-4F2B-9BAA-B23F113C751F}" srcOrd="0" destOrd="0" presId="urn:microsoft.com/office/officeart/2005/8/layout/hierarchy1"/>
    <dgm:cxn modelId="{C62629FE-FD7D-462A-B2B4-9BCFE8C8B733}" type="presParOf" srcId="{CC7660BC-4471-4F2B-9BAA-B23F113C751F}" destId="{5405D52D-4EF5-4B57-8C97-D3DAB6CBEB51}" srcOrd="0" destOrd="0" presId="urn:microsoft.com/office/officeart/2005/8/layout/hierarchy1"/>
    <dgm:cxn modelId="{3ED9B8B3-107B-41DA-AFF8-A8A3A4C0DBFE}" type="presParOf" srcId="{CC7660BC-4471-4F2B-9BAA-B23F113C751F}" destId="{16CC24B9-2F17-42C5-9B85-BD927FA3044A}" srcOrd="1" destOrd="0" presId="urn:microsoft.com/office/officeart/2005/8/layout/hierarchy1"/>
    <dgm:cxn modelId="{CE0BE52A-8F06-4000-93AB-9242D8897959}" type="presParOf" srcId="{1E71C1E4-07BD-48D2-85E6-F96CBD6E31B7}" destId="{C3F0F047-1E42-4AD5-9E79-BDDDBFAC64C0}" srcOrd="1" destOrd="0" presId="urn:microsoft.com/office/officeart/2005/8/layout/hierarchy1"/>
    <dgm:cxn modelId="{7C56A12A-AFEE-410B-8AD1-E5DF7CC0A76C}" type="presParOf" srcId="{FF932FA5-CC02-4EDF-98E6-75252E1AA919}" destId="{7C341DA9-5A05-4FA5-B785-FAE90A7C7F12}" srcOrd="2" destOrd="0" presId="urn:microsoft.com/office/officeart/2005/8/layout/hierarchy1"/>
    <dgm:cxn modelId="{C6549395-E0FF-4E6C-BA34-FF7B47B2F009}" type="presParOf" srcId="{7C341DA9-5A05-4FA5-B785-FAE90A7C7F12}" destId="{A710F236-3C49-48D0-9498-8E68BF108E46}" srcOrd="0" destOrd="0" presId="urn:microsoft.com/office/officeart/2005/8/layout/hierarchy1"/>
    <dgm:cxn modelId="{4BE56CC0-38E3-4D68-9030-6FACF140825D}" type="presParOf" srcId="{A710F236-3C49-48D0-9498-8E68BF108E46}" destId="{C17948A9-5865-43FC-B9F6-AFCB63E1792D}" srcOrd="0" destOrd="0" presId="urn:microsoft.com/office/officeart/2005/8/layout/hierarchy1"/>
    <dgm:cxn modelId="{F9876596-52D5-4663-A690-7E655E0DD884}" type="presParOf" srcId="{A710F236-3C49-48D0-9498-8E68BF108E46}" destId="{E7C415E5-DF07-4272-AC39-561404B7116A}" srcOrd="1" destOrd="0" presId="urn:microsoft.com/office/officeart/2005/8/layout/hierarchy1"/>
    <dgm:cxn modelId="{6CD579A2-666F-473B-A434-4299976025DC}" type="presParOf" srcId="{7C341DA9-5A05-4FA5-B785-FAE90A7C7F12}" destId="{4831184D-CBD7-417D-A621-9C1C00F12D8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BBD8C-43BB-4E9F-91CD-8518E7561EA1}">
      <dsp:nvSpPr>
        <dsp:cNvPr id="0" name=""/>
        <dsp:cNvSpPr/>
      </dsp:nvSpPr>
      <dsp:spPr>
        <a:xfrm>
          <a:off x="679050" y="82310"/>
          <a:ext cx="1887187" cy="188718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515B39-5059-44A1-AA31-FEB2B0311A10}">
      <dsp:nvSpPr>
        <dsp:cNvPr id="0" name=""/>
        <dsp:cNvSpPr/>
      </dsp:nvSpPr>
      <dsp:spPr>
        <a:xfrm>
          <a:off x="1081237" y="484498"/>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4351E4-DB78-4ED7-8D66-C43ABDC1E254}">
      <dsp:nvSpPr>
        <dsp:cNvPr id="0" name=""/>
        <dsp:cNvSpPr/>
      </dsp:nvSpPr>
      <dsp:spPr>
        <a:xfrm>
          <a:off x="75768" y="2557311"/>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rtl="0">
            <a:lnSpc>
              <a:spcPct val="100000"/>
            </a:lnSpc>
            <a:spcBef>
              <a:spcPct val="0"/>
            </a:spcBef>
            <a:spcAft>
              <a:spcPct val="35000"/>
            </a:spcAft>
            <a:buNone/>
            <a:defRPr cap="all"/>
          </a:pPr>
          <a:r>
            <a:rPr lang="en-US" sz="1300" kern="1200" dirty="0">
              <a:latin typeface="Arial Black" panose="020B0A04020102020204"/>
            </a:rPr>
            <a:t>Drivers Ed </a:t>
          </a:r>
          <a:endParaRPr lang="en-US" sz="1300" kern="1200" dirty="0"/>
        </a:p>
      </dsp:txBody>
      <dsp:txXfrm>
        <a:off x="75768" y="2557311"/>
        <a:ext cx="3093750" cy="720000"/>
      </dsp:txXfrm>
    </dsp:sp>
    <dsp:sp modelId="{CE831AAA-7E23-4CE5-824A-853EFD0BAB50}">
      <dsp:nvSpPr>
        <dsp:cNvPr id="0" name=""/>
        <dsp:cNvSpPr/>
      </dsp:nvSpPr>
      <dsp:spPr>
        <a:xfrm>
          <a:off x="4314206" y="82310"/>
          <a:ext cx="1887187" cy="188718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A0D02E-3471-456C-9FC7-C6350DB9B922}">
      <dsp:nvSpPr>
        <dsp:cNvPr id="0" name=""/>
        <dsp:cNvSpPr/>
      </dsp:nvSpPr>
      <dsp:spPr>
        <a:xfrm>
          <a:off x="4716393" y="484498"/>
          <a:ext cx="1082812" cy="1082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A4B4E9-35CF-404D-9F4C-0BE63088F3BF}">
      <dsp:nvSpPr>
        <dsp:cNvPr id="0" name=""/>
        <dsp:cNvSpPr/>
      </dsp:nvSpPr>
      <dsp:spPr>
        <a:xfrm>
          <a:off x="3710925" y="2557311"/>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rtl="0">
            <a:lnSpc>
              <a:spcPct val="100000"/>
            </a:lnSpc>
            <a:spcBef>
              <a:spcPct val="0"/>
            </a:spcBef>
            <a:spcAft>
              <a:spcPct val="35000"/>
            </a:spcAft>
            <a:buNone/>
            <a:defRPr cap="all"/>
          </a:pPr>
          <a:r>
            <a:rPr lang="en-US" sz="1300" kern="1200" dirty="0">
              <a:latin typeface="Arial Black" panose="020B0A04020102020204"/>
            </a:rPr>
            <a:t>Heavey Machinery (Electrical, AG, Carpentry, Etc.)</a:t>
          </a:r>
          <a:endParaRPr lang="en-US" sz="1300" kern="1200" dirty="0"/>
        </a:p>
      </dsp:txBody>
      <dsp:txXfrm>
        <a:off x="3710925" y="2557311"/>
        <a:ext cx="3093750" cy="720000"/>
      </dsp:txXfrm>
    </dsp:sp>
    <dsp:sp modelId="{DB1EB825-C475-41AE-879F-F7CFACAEAA71}">
      <dsp:nvSpPr>
        <dsp:cNvPr id="0" name=""/>
        <dsp:cNvSpPr/>
      </dsp:nvSpPr>
      <dsp:spPr>
        <a:xfrm>
          <a:off x="7949362" y="82310"/>
          <a:ext cx="1887187" cy="188718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AD89B9-DB6C-40CD-A99C-0D5EC073165E}">
      <dsp:nvSpPr>
        <dsp:cNvPr id="0" name=""/>
        <dsp:cNvSpPr/>
      </dsp:nvSpPr>
      <dsp:spPr>
        <a:xfrm>
          <a:off x="8351550" y="484498"/>
          <a:ext cx="1082812" cy="1082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E8F822-E471-43A6-8711-0D3A34C518D2}">
      <dsp:nvSpPr>
        <dsp:cNvPr id="0" name=""/>
        <dsp:cNvSpPr/>
      </dsp:nvSpPr>
      <dsp:spPr>
        <a:xfrm>
          <a:off x="7346081" y="2557311"/>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rtl="0">
            <a:lnSpc>
              <a:spcPct val="100000"/>
            </a:lnSpc>
            <a:spcBef>
              <a:spcPct val="0"/>
            </a:spcBef>
            <a:spcAft>
              <a:spcPct val="35000"/>
            </a:spcAft>
            <a:buNone/>
            <a:defRPr cap="all"/>
          </a:pPr>
          <a:r>
            <a:rPr lang="en-US" sz="1300" kern="1200" dirty="0">
              <a:latin typeface="Arial Black" panose="020B0A04020102020204"/>
            </a:rPr>
            <a:t>Flight Sumlator (Aerospace)</a:t>
          </a:r>
          <a:endParaRPr lang="en-US" sz="1300" kern="1200" dirty="0"/>
        </a:p>
      </dsp:txBody>
      <dsp:txXfrm>
        <a:off x="7346081" y="2557311"/>
        <a:ext cx="3093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D4AE15-20D0-4B8B-9052-D9DDA8E157DB}">
      <dsp:nvSpPr>
        <dsp:cNvPr id="0" name=""/>
        <dsp:cNvSpPr/>
      </dsp:nvSpPr>
      <dsp:spPr>
        <a:xfrm>
          <a:off x="1747800" y="112571"/>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DF812CE-007E-4036-8564-8ADB69EA3556}">
      <dsp:nvSpPr>
        <dsp:cNvPr id="0" name=""/>
        <dsp:cNvSpPr/>
      </dsp:nvSpPr>
      <dsp:spPr>
        <a:xfrm>
          <a:off x="559800" y="2527050"/>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pPr>
          <a:r>
            <a:rPr lang="en-US" sz="2600" b="0" i="0" kern="1200"/>
            <a:t>Rule of Strictness ​</a:t>
          </a:r>
          <a:endParaRPr lang="en-US" sz="2600" kern="1200"/>
        </a:p>
      </dsp:txBody>
      <dsp:txXfrm>
        <a:off x="559800" y="2527050"/>
        <a:ext cx="4320000" cy="720000"/>
      </dsp:txXfrm>
    </dsp:sp>
    <dsp:sp modelId="{27D45490-E800-4CB4-AD5B-905C082FD001}">
      <dsp:nvSpPr>
        <dsp:cNvPr id="0" name=""/>
        <dsp:cNvSpPr/>
      </dsp:nvSpPr>
      <dsp:spPr>
        <a:xfrm>
          <a:off x="6823800" y="112571"/>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04D0894-5243-4BCF-9AC0-3B642B614126}">
      <dsp:nvSpPr>
        <dsp:cNvPr id="0" name=""/>
        <dsp:cNvSpPr/>
      </dsp:nvSpPr>
      <dsp:spPr>
        <a:xfrm>
          <a:off x="5635800" y="2527050"/>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pPr>
          <a:r>
            <a:rPr lang="en-US" sz="2600" b="0" i="0" kern="1200"/>
            <a:t>8200 vs. Federal Guidelines </a:t>
          </a:r>
          <a:endParaRPr lang="en-US" sz="2600" kern="1200"/>
        </a:p>
      </dsp:txBody>
      <dsp:txXfrm>
        <a:off x="5635800" y="2527050"/>
        <a:ext cx="4320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827E5-F4E7-4001-A809-A014B95D25ED}">
      <dsp:nvSpPr>
        <dsp:cNvPr id="0" name=""/>
        <dsp:cNvSpPr/>
      </dsp:nvSpPr>
      <dsp:spPr>
        <a:xfrm>
          <a:off x="821" y="0"/>
          <a:ext cx="3327201" cy="3359622"/>
        </a:xfrm>
        <a:prstGeom prst="rect">
          <a:avLst/>
        </a:prstGeom>
        <a:solidFill>
          <a:schemeClr val="accent4">
            <a:shade val="80000"/>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977900">
            <a:lnSpc>
              <a:spcPct val="90000"/>
            </a:lnSpc>
            <a:spcBef>
              <a:spcPct val="0"/>
            </a:spcBef>
            <a:spcAft>
              <a:spcPct val="35000"/>
            </a:spcAft>
            <a:buNone/>
          </a:pPr>
          <a:r>
            <a:rPr lang="en-US" sz="2200" kern="1200"/>
            <a:t>Opportunity for students to learn about the state of West Virginia, while exploring the state. </a:t>
          </a:r>
        </a:p>
      </dsp:txBody>
      <dsp:txXfrm>
        <a:off x="821" y="1343848"/>
        <a:ext cx="3327201" cy="2015773"/>
      </dsp:txXfrm>
    </dsp:sp>
    <dsp:sp modelId="{96E047F3-15CB-4653-94C8-9646BFE56F19}">
      <dsp:nvSpPr>
        <dsp:cNvPr id="0" name=""/>
        <dsp:cNvSpPr/>
      </dsp:nvSpPr>
      <dsp:spPr>
        <a:xfrm>
          <a:off x="821" y="0"/>
          <a:ext cx="3327201" cy="1343848"/>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1" y="0"/>
        <a:ext cx="3327201" cy="1343848"/>
      </dsp:txXfrm>
    </dsp:sp>
    <dsp:sp modelId="{C9C3D860-FBBD-498E-BFAE-C55F9D2A5BA3}">
      <dsp:nvSpPr>
        <dsp:cNvPr id="0" name=""/>
        <dsp:cNvSpPr/>
      </dsp:nvSpPr>
      <dsp:spPr>
        <a:xfrm>
          <a:off x="3594199" y="0"/>
          <a:ext cx="3327201" cy="3359622"/>
        </a:xfrm>
        <a:prstGeom prst="rect">
          <a:avLst/>
        </a:prstGeom>
        <a:solidFill>
          <a:schemeClr val="accent4">
            <a:shade val="80000"/>
            <a:hueOff val="-199397"/>
            <a:satOff val="1494"/>
            <a:lumOff val="14117"/>
            <a:alphaOff val="0"/>
          </a:schemeClr>
        </a:solidFill>
        <a:ln w="12700" cap="flat" cmpd="sng" algn="ctr">
          <a:solidFill>
            <a:schemeClr val="accent4">
              <a:shade val="80000"/>
              <a:hueOff val="-199397"/>
              <a:satOff val="1494"/>
              <a:lumOff val="1411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977900">
            <a:lnSpc>
              <a:spcPct val="90000"/>
            </a:lnSpc>
            <a:spcBef>
              <a:spcPct val="0"/>
            </a:spcBef>
            <a:spcAft>
              <a:spcPct val="35000"/>
            </a:spcAft>
            <a:buNone/>
          </a:pPr>
          <a:r>
            <a:rPr lang="en-US" sz="2200" kern="1200" dirty="0"/>
            <a:t>Field trips to tourism locations across the state, literature and curriculum about the locations the students will visit. </a:t>
          </a:r>
        </a:p>
      </dsp:txBody>
      <dsp:txXfrm>
        <a:off x="3594199" y="1343848"/>
        <a:ext cx="3327201" cy="2015773"/>
      </dsp:txXfrm>
    </dsp:sp>
    <dsp:sp modelId="{B088D3BB-95B8-48FF-A46C-AD150B95A8D7}">
      <dsp:nvSpPr>
        <dsp:cNvPr id="0" name=""/>
        <dsp:cNvSpPr/>
      </dsp:nvSpPr>
      <dsp:spPr>
        <a:xfrm>
          <a:off x="3594199" y="0"/>
          <a:ext cx="3327201" cy="1343848"/>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4199" y="0"/>
        <a:ext cx="3327201" cy="1343848"/>
      </dsp:txXfrm>
    </dsp:sp>
    <dsp:sp modelId="{5442CA84-C66A-4FC3-8EF1-F3A877A5EBED}">
      <dsp:nvSpPr>
        <dsp:cNvPr id="0" name=""/>
        <dsp:cNvSpPr/>
      </dsp:nvSpPr>
      <dsp:spPr>
        <a:xfrm>
          <a:off x="7187576" y="0"/>
          <a:ext cx="3327201" cy="3359622"/>
        </a:xfrm>
        <a:prstGeom prst="rect">
          <a:avLst/>
        </a:prstGeom>
        <a:solidFill>
          <a:schemeClr val="accent4">
            <a:shade val="80000"/>
            <a:hueOff val="-398793"/>
            <a:satOff val="2988"/>
            <a:lumOff val="28234"/>
            <a:alphaOff val="0"/>
          </a:schemeClr>
        </a:solidFill>
        <a:ln w="12700" cap="flat" cmpd="sng" algn="ctr">
          <a:solidFill>
            <a:schemeClr val="accent4">
              <a:shade val="80000"/>
              <a:hueOff val="-398793"/>
              <a:satOff val="2988"/>
              <a:lumOff val="2823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977900">
            <a:lnSpc>
              <a:spcPct val="90000"/>
            </a:lnSpc>
            <a:spcBef>
              <a:spcPct val="0"/>
            </a:spcBef>
            <a:spcAft>
              <a:spcPct val="35000"/>
            </a:spcAft>
            <a:buNone/>
          </a:pPr>
          <a:r>
            <a:rPr lang="en-US" sz="2200" kern="1200" dirty="0"/>
            <a:t>LEA can use ESSER for this which will work towards for summer set-aside. </a:t>
          </a:r>
        </a:p>
      </dsp:txBody>
      <dsp:txXfrm>
        <a:off x="7187576" y="1343848"/>
        <a:ext cx="3327201" cy="2015773"/>
      </dsp:txXfrm>
    </dsp:sp>
    <dsp:sp modelId="{00C3C74F-E22E-437F-8093-285611A5A284}">
      <dsp:nvSpPr>
        <dsp:cNvPr id="0" name=""/>
        <dsp:cNvSpPr/>
      </dsp:nvSpPr>
      <dsp:spPr>
        <a:xfrm>
          <a:off x="7187576" y="0"/>
          <a:ext cx="3327201" cy="1343848"/>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7576" y="0"/>
        <a:ext cx="3327201" cy="13438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45F15-5D26-4B79-95A3-833EE5748CB6}">
      <dsp:nvSpPr>
        <dsp:cNvPr id="0" name=""/>
        <dsp:cNvSpPr/>
      </dsp:nvSpPr>
      <dsp:spPr>
        <a:xfrm>
          <a:off x="1283" y="11492"/>
          <a:ext cx="4505585" cy="286104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9BEBE2F-224E-4C22-98B9-FDB4FB83D1EA}">
      <dsp:nvSpPr>
        <dsp:cNvPr id="0" name=""/>
        <dsp:cNvSpPr/>
      </dsp:nvSpPr>
      <dsp:spPr>
        <a:xfrm>
          <a:off x="501904" y="487082"/>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i="0" kern="1200" dirty="0"/>
            <a:t>We have seen one LEA use themed afterschool “Camps” to bring more students into the afterschool programs, camps could include: art, music, drones, robotics, etc.   </a:t>
          </a:r>
          <a:endParaRPr lang="en-US" sz="2600" kern="1200" dirty="0"/>
        </a:p>
      </dsp:txBody>
      <dsp:txXfrm>
        <a:off x="585701" y="570879"/>
        <a:ext cx="4337991" cy="2693452"/>
      </dsp:txXfrm>
    </dsp:sp>
    <dsp:sp modelId="{C12B51F0-7BAF-4503-A39A-69FA0FA7777D}">
      <dsp:nvSpPr>
        <dsp:cNvPr id="0" name=""/>
        <dsp:cNvSpPr/>
      </dsp:nvSpPr>
      <dsp:spPr>
        <a:xfrm>
          <a:off x="5508110" y="11492"/>
          <a:ext cx="4505585" cy="286104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168FC70-9321-4023-8CC2-4AEF0B856776}">
      <dsp:nvSpPr>
        <dsp:cNvPr id="0" name=""/>
        <dsp:cNvSpPr/>
      </dsp:nvSpPr>
      <dsp:spPr>
        <a:xfrm>
          <a:off x="6008730" y="487082"/>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i="0" kern="1200"/>
            <a:t>You could pay for all materials, transportation, instruction stipends, etc. out of ESSER, which would go towards the LEA’s afterschool set-aside. </a:t>
          </a:r>
          <a:endParaRPr lang="en-US" sz="2600" kern="1200"/>
        </a:p>
      </dsp:txBody>
      <dsp:txXfrm>
        <a:off x="6092527" y="570879"/>
        <a:ext cx="4337991" cy="26934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2041C6-D2E6-47C0-95EF-78E1C961C576}">
      <dsp:nvSpPr>
        <dsp:cNvPr id="0" name=""/>
        <dsp:cNvSpPr/>
      </dsp:nvSpPr>
      <dsp:spPr>
        <a:xfrm>
          <a:off x="0" y="584709"/>
          <a:ext cx="2957512" cy="18780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11D01A-99DB-4A69-893B-EE13A38AD112}">
      <dsp:nvSpPr>
        <dsp:cNvPr id="0" name=""/>
        <dsp:cNvSpPr/>
      </dsp:nvSpPr>
      <dsp:spPr>
        <a:xfrm>
          <a:off x="328612" y="896891"/>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a:t>County Sub Costs </a:t>
          </a:r>
          <a:endParaRPr lang="en-US" sz="1800" kern="1200"/>
        </a:p>
      </dsp:txBody>
      <dsp:txXfrm>
        <a:off x="383617" y="951896"/>
        <a:ext cx="2847502" cy="1768010"/>
      </dsp:txXfrm>
    </dsp:sp>
    <dsp:sp modelId="{5405D52D-4EF5-4B57-8C97-D3DAB6CBEB51}">
      <dsp:nvSpPr>
        <dsp:cNvPr id="0" name=""/>
        <dsp:cNvSpPr/>
      </dsp:nvSpPr>
      <dsp:spPr>
        <a:xfrm>
          <a:off x="3614737" y="584709"/>
          <a:ext cx="2957512" cy="18780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CC24B9-2F17-42C5-9B85-BD927FA3044A}">
      <dsp:nvSpPr>
        <dsp:cNvPr id="0" name=""/>
        <dsp:cNvSpPr/>
      </dsp:nvSpPr>
      <dsp:spPr>
        <a:xfrm>
          <a:off x="3943350" y="896891"/>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dirty="0"/>
            <a:t>CIS – if your grants come out of state funding, you can use ESSER for the CIS program this year, which would save the State funded CIS funds for the next year. </a:t>
          </a:r>
          <a:endParaRPr lang="en-US" sz="1800" kern="1200" dirty="0"/>
        </a:p>
      </dsp:txBody>
      <dsp:txXfrm>
        <a:off x="3998355" y="951896"/>
        <a:ext cx="2847502" cy="1768010"/>
      </dsp:txXfrm>
    </dsp:sp>
    <dsp:sp modelId="{C17948A9-5865-43FC-B9F6-AFCB63E1792D}">
      <dsp:nvSpPr>
        <dsp:cNvPr id="0" name=""/>
        <dsp:cNvSpPr/>
      </dsp:nvSpPr>
      <dsp:spPr>
        <a:xfrm>
          <a:off x="7229475" y="584709"/>
          <a:ext cx="2957512" cy="18780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C415E5-DF07-4272-AC39-561404B7116A}">
      <dsp:nvSpPr>
        <dsp:cNvPr id="0" name=""/>
        <dsp:cNvSpPr/>
      </dsp:nvSpPr>
      <dsp:spPr>
        <a:xfrm>
          <a:off x="7558087" y="896891"/>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Aids for 3</a:t>
          </a:r>
          <a:r>
            <a:rPr lang="en-US" sz="1800" kern="1200" baseline="30000" dirty="0"/>
            <a:t>rd</a:t>
          </a:r>
          <a:r>
            <a:rPr lang="en-US" sz="1800" kern="1200" dirty="0"/>
            <a:t> Grade Success (Add 2</a:t>
          </a:r>
          <a:r>
            <a:rPr lang="en-US" sz="1800" kern="1200" baseline="30000" dirty="0"/>
            <a:t>nd</a:t>
          </a:r>
          <a:r>
            <a:rPr lang="en-US" sz="1800" kern="1200" dirty="0"/>
            <a:t> Grade Aids Early)  </a:t>
          </a:r>
        </a:p>
      </dsp:txBody>
      <dsp:txXfrm>
        <a:off x="7613092" y="951896"/>
        <a:ext cx="2847502" cy="176801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BE777-70B5-2A42-87B4-5AEF232B7761}"/>
              </a:ext>
            </a:extLst>
          </p:cNvPr>
          <p:cNvSpPr>
            <a:spLocks noGrp="1"/>
          </p:cNvSpPr>
          <p:nvPr>
            <p:ph type="ctrTitle"/>
          </p:nvPr>
        </p:nvSpPr>
        <p:spPr>
          <a:xfrm>
            <a:off x="4520513" y="1470453"/>
            <a:ext cx="7080422" cy="2273644"/>
          </a:xfrm>
        </p:spPr>
        <p:txBody>
          <a:bodyPr anchor="b">
            <a:noAutofit/>
          </a:bodyPr>
          <a:lstStyle>
            <a:lvl1pPr algn="l">
              <a:defRPr sz="5400" b="1" i="0">
                <a:solidFill>
                  <a:schemeClr val="bg1"/>
                </a:solidFill>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3899074-DC17-8344-BD8F-B2D8614DF1EF}"/>
              </a:ext>
            </a:extLst>
          </p:cNvPr>
          <p:cNvSpPr>
            <a:spLocks noGrp="1"/>
          </p:cNvSpPr>
          <p:nvPr>
            <p:ph type="subTitle" idx="1"/>
          </p:nvPr>
        </p:nvSpPr>
        <p:spPr>
          <a:xfrm>
            <a:off x="4520513" y="3843432"/>
            <a:ext cx="7080422" cy="1414367"/>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F0834-C12C-7647-A5D2-63EA1C2408DA}"/>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5" name="Footer Placeholder 4">
            <a:extLst>
              <a:ext uri="{FF2B5EF4-FFF2-40B4-BE49-F238E27FC236}">
                <a16:creationId xmlns:a16="http://schemas.microsoft.com/office/drawing/2014/main" id="{10D0354E-8E94-E645-89E3-3242F1F50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762571-6E6E-E545-9BE3-677344872FA2}"/>
              </a:ext>
            </a:extLst>
          </p:cNvPr>
          <p:cNvSpPr>
            <a:spLocks noGrp="1"/>
          </p:cNvSpPr>
          <p:nvPr>
            <p:ph type="sldNum" sz="quarter" idx="12"/>
          </p:nvPr>
        </p:nvSpPr>
        <p:spPr/>
        <p:txBody>
          <a:bodyPr/>
          <a:lstStyle/>
          <a:p>
            <a:fld id="{44B89860-678D-ED40-B51F-C358D6E1CC92}" type="slidenum">
              <a:rPr lang="en-US" smtClean="0"/>
              <a:t>‹#›</a:t>
            </a:fld>
            <a:endParaRPr lang="en-US"/>
          </a:p>
        </p:txBody>
      </p:sp>
      <p:grpSp>
        <p:nvGrpSpPr>
          <p:cNvPr id="10" name="Group 9">
            <a:extLst>
              <a:ext uri="{FF2B5EF4-FFF2-40B4-BE49-F238E27FC236}">
                <a16:creationId xmlns:a16="http://schemas.microsoft.com/office/drawing/2014/main" id="{6757D654-5388-1048-878A-F140319F59D5}"/>
              </a:ext>
            </a:extLst>
          </p:cNvPr>
          <p:cNvGrpSpPr/>
          <p:nvPr/>
        </p:nvGrpSpPr>
        <p:grpSpPr>
          <a:xfrm>
            <a:off x="882048" y="2079324"/>
            <a:ext cx="2699352" cy="2699352"/>
            <a:chOff x="838200" y="1470453"/>
            <a:chExt cx="3787346" cy="3787346"/>
          </a:xfrm>
        </p:grpSpPr>
        <p:sp>
          <p:nvSpPr>
            <p:cNvPr id="7" name="Oval 6">
              <a:extLst>
                <a:ext uri="{FF2B5EF4-FFF2-40B4-BE49-F238E27FC236}">
                  <a16:creationId xmlns:a16="http://schemas.microsoft.com/office/drawing/2014/main" id="{0DCA8C48-9379-6449-8D77-445801FD27DA}"/>
                </a:ext>
              </a:extLst>
            </p:cNvPr>
            <p:cNvSpPr/>
            <p:nvPr/>
          </p:nvSpPr>
          <p:spPr>
            <a:xfrm>
              <a:off x="838200" y="1470453"/>
              <a:ext cx="3787346" cy="37873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Logo, calendar&#10;&#10;Description automatically generated">
              <a:extLst>
                <a:ext uri="{FF2B5EF4-FFF2-40B4-BE49-F238E27FC236}">
                  <a16:creationId xmlns:a16="http://schemas.microsoft.com/office/drawing/2014/main" id="{FB8116F7-404F-874C-B1DC-F15BECC54721}"/>
                </a:ext>
              </a:extLst>
            </p:cNvPr>
            <p:cNvPicPr>
              <a:picLocks noChangeAspect="1"/>
            </p:cNvPicPr>
            <p:nvPr/>
          </p:nvPicPr>
          <p:blipFill>
            <a:blip r:embed="rId3"/>
            <a:stretch>
              <a:fillRect/>
            </a:stretch>
          </p:blipFill>
          <p:spPr>
            <a:xfrm>
              <a:off x="914742" y="1546995"/>
              <a:ext cx="3634260" cy="3634260"/>
            </a:xfrm>
            <a:prstGeom prst="rect">
              <a:avLst/>
            </a:prstGeom>
          </p:spPr>
        </p:pic>
      </p:grpSp>
      <p:cxnSp>
        <p:nvCxnSpPr>
          <p:cNvPr id="12" name="Straight Connector 11">
            <a:extLst>
              <a:ext uri="{FF2B5EF4-FFF2-40B4-BE49-F238E27FC236}">
                <a16:creationId xmlns:a16="http://schemas.microsoft.com/office/drawing/2014/main" id="{0D18A434-8F9C-EA40-80DC-F2A775338B29}"/>
              </a:ext>
            </a:extLst>
          </p:cNvPr>
          <p:cNvCxnSpPr/>
          <p:nvPr/>
        </p:nvCxnSpPr>
        <p:spPr>
          <a:xfrm>
            <a:off x="4050956" y="1149178"/>
            <a:ext cx="0" cy="4374292"/>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880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779-CB40-F149-A598-33EBF0F8BA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E61631-B467-894E-8540-2FDAEF6672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016203-83BF-D641-A03C-6903364C1D3C}"/>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5" name="Footer Placeholder 4">
            <a:extLst>
              <a:ext uri="{FF2B5EF4-FFF2-40B4-BE49-F238E27FC236}">
                <a16:creationId xmlns:a16="http://schemas.microsoft.com/office/drawing/2014/main" id="{8CA41290-E99D-DC4F-BE81-33414C721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29F596-23C4-5142-8717-49D364DB9B9F}"/>
              </a:ext>
            </a:extLst>
          </p:cNvPr>
          <p:cNvSpPr>
            <a:spLocks noGrp="1"/>
          </p:cNvSpPr>
          <p:nvPr>
            <p:ph type="sldNum" sz="quarter" idx="12"/>
          </p:nvPr>
        </p:nvSpPr>
        <p:spPr/>
        <p:txBody>
          <a:bodyPr/>
          <a:lstStyle/>
          <a:p>
            <a:fld id="{44B89860-678D-ED40-B51F-C358D6E1CC92}" type="slidenum">
              <a:rPr lang="en-US" smtClean="0"/>
              <a:t>‹#›</a:t>
            </a:fld>
            <a:endParaRPr lang="en-US"/>
          </a:p>
        </p:txBody>
      </p:sp>
    </p:spTree>
    <p:extLst>
      <p:ext uri="{BB962C8B-B14F-4D97-AF65-F5344CB8AC3E}">
        <p14:creationId xmlns:p14="http://schemas.microsoft.com/office/powerpoint/2010/main" val="2408440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10C5AD-5D6B-E24B-A94E-9BD0ABC84D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ECDB63-67D9-344C-8CE2-3AC100B29B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ABEBED-B5FC-DB42-9997-89B4DF1F304E}"/>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5" name="Footer Placeholder 4">
            <a:extLst>
              <a:ext uri="{FF2B5EF4-FFF2-40B4-BE49-F238E27FC236}">
                <a16:creationId xmlns:a16="http://schemas.microsoft.com/office/drawing/2014/main" id="{9F395A80-CCFA-3A4E-8E95-F97E2C2404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6E4F2-C37C-A647-B64F-6C9DE0ACD822}"/>
              </a:ext>
            </a:extLst>
          </p:cNvPr>
          <p:cNvSpPr>
            <a:spLocks noGrp="1"/>
          </p:cNvSpPr>
          <p:nvPr>
            <p:ph type="sldNum" sz="quarter" idx="12"/>
          </p:nvPr>
        </p:nvSpPr>
        <p:spPr/>
        <p:txBody>
          <a:bodyPr/>
          <a:lstStyle/>
          <a:p>
            <a:fld id="{44B89860-678D-ED40-B51F-C358D6E1CC92}" type="slidenum">
              <a:rPr lang="en-US" smtClean="0"/>
              <a:t>‹#›</a:t>
            </a:fld>
            <a:endParaRPr lang="en-US"/>
          </a:p>
        </p:txBody>
      </p:sp>
    </p:spTree>
    <p:extLst>
      <p:ext uri="{BB962C8B-B14F-4D97-AF65-F5344CB8AC3E}">
        <p14:creationId xmlns:p14="http://schemas.microsoft.com/office/powerpoint/2010/main" val="152988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3C4C2-E181-EB44-8AE8-5EE516DACD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AC4C06-BEC1-AA4E-A7ED-2220DDAFB6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3C9E-F3BD-CB49-9798-7FF8060C0C80}"/>
              </a:ext>
            </a:extLst>
          </p:cNvPr>
          <p:cNvSpPr>
            <a:spLocks noGrp="1"/>
          </p:cNvSpPr>
          <p:nvPr>
            <p:ph type="dt" sz="half" idx="10"/>
          </p:nvPr>
        </p:nvSpPr>
        <p:spPr/>
        <p:txBody>
          <a:bodyPr/>
          <a:lstStyle>
            <a:lvl1pPr>
              <a:defRPr b="0" i="0">
                <a:latin typeface="Arial" panose="020B0604020202020204" pitchFamily="34" charset="0"/>
                <a:cs typeface="Arial" panose="020B0604020202020204" pitchFamily="34" charset="0"/>
              </a:defRPr>
            </a:lvl1pPr>
          </a:lstStyle>
          <a:p>
            <a:fld id="{5642892C-19F8-9A40-9900-2F95FBD0DDBA}" type="datetimeFigureOut">
              <a:rPr lang="en-US" smtClean="0"/>
              <a:pPr/>
              <a:t>10/2/2023</a:t>
            </a:fld>
            <a:endParaRPr lang="en-US">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FDEA09E2-5817-7844-ABC2-E4CCDE21ADE0}"/>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D9A3B76A-0F0C-AD48-B1D6-E7A921D47A57}"/>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4B89860-678D-ED40-B51F-C358D6E1CC92}" type="slidenum">
              <a:rPr lang="en-US" smtClean="0"/>
              <a:pPr/>
              <a:t>‹#›</a:t>
            </a:fld>
            <a:endParaRPr lang="en-US">
              <a:latin typeface="Arial" panose="020B0604020202020204" pitchFamily="34" charset="0"/>
              <a:cs typeface="Arial" panose="020B0604020202020204" pitchFamily="34" charset="0"/>
            </a:endParaRPr>
          </a:p>
        </p:txBody>
      </p:sp>
      <p:cxnSp>
        <p:nvCxnSpPr>
          <p:cNvPr id="8" name="Straight Connector 7">
            <a:extLst>
              <a:ext uri="{FF2B5EF4-FFF2-40B4-BE49-F238E27FC236}">
                <a16:creationId xmlns:a16="http://schemas.microsoft.com/office/drawing/2014/main" id="{9038EF13-0F1B-AB4D-9A23-35A902F06BB1}"/>
              </a:ext>
            </a:extLst>
          </p:cNvPr>
          <p:cNvCxnSpPr/>
          <p:nvPr/>
        </p:nvCxnSpPr>
        <p:spPr>
          <a:xfrm>
            <a:off x="374821" y="6224975"/>
            <a:ext cx="11442357" cy="0"/>
          </a:xfrm>
          <a:prstGeom prst="line">
            <a:avLst/>
          </a:prstGeom>
          <a:ln w="12700">
            <a:solidFill>
              <a:srgbClr val="CAAB57"/>
            </a:solidFill>
          </a:ln>
        </p:spPr>
        <p:style>
          <a:lnRef idx="1">
            <a:schemeClr val="accent1"/>
          </a:lnRef>
          <a:fillRef idx="0">
            <a:schemeClr val="accent1"/>
          </a:fillRef>
          <a:effectRef idx="0">
            <a:schemeClr val="accent1"/>
          </a:effectRef>
          <a:fontRef idx="minor">
            <a:schemeClr val="tx1"/>
          </a:fontRef>
        </p:style>
      </p:cxnSp>
      <p:pic>
        <p:nvPicPr>
          <p:cNvPr id="9" name="Picture 8" descr="Text&#10;&#10;Description automatically generated">
            <a:extLst>
              <a:ext uri="{FF2B5EF4-FFF2-40B4-BE49-F238E27FC236}">
                <a16:creationId xmlns:a16="http://schemas.microsoft.com/office/drawing/2014/main" id="{9E9874D4-46EF-DA40-BEDC-5CF0719B1FD6}"/>
              </a:ext>
            </a:extLst>
          </p:cNvPr>
          <p:cNvPicPr>
            <a:picLocks noChangeAspect="1"/>
          </p:cNvPicPr>
          <p:nvPr/>
        </p:nvPicPr>
        <p:blipFill>
          <a:blip r:embed="rId2"/>
          <a:stretch>
            <a:fillRect/>
          </a:stretch>
        </p:blipFill>
        <p:spPr>
          <a:xfrm>
            <a:off x="8785654" y="411598"/>
            <a:ext cx="2951205" cy="721406"/>
          </a:xfrm>
          <a:prstGeom prst="rect">
            <a:avLst/>
          </a:prstGeom>
        </p:spPr>
      </p:pic>
      <p:sp>
        <p:nvSpPr>
          <p:cNvPr id="10" name="Rectangle 9">
            <a:extLst>
              <a:ext uri="{FF2B5EF4-FFF2-40B4-BE49-F238E27FC236}">
                <a16:creationId xmlns:a16="http://schemas.microsoft.com/office/drawing/2014/main" id="{AA707177-89D9-7248-A985-6627FCACAF02}"/>
              </a:ext>
            </a:extLst>
          </p:cNvPr>
          <p:cNvSpPr/>
          <p:nvPr/>
        </p:nvSpPr>
        <p:spPr>
          <a:xfrm>
            <a:off x="705678" y="1550504"/>
            <a:ext cx="132522" cy="765313"/>
          </a:xfrm>
          <a:prstGeom prst="rect">
            <a:avLst/>
          </a:prstGeom>
          <a:solidFill>
            <a:srgbClr val="0071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5070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E9687-F994-A54B-8FC9-2E9A35AC8EFD}"/>
              </a:ext>
            </a:extLst>
          </p:cNvPr>
          <p:cNvSpPr>
            <a:spLocks noGrp="1"/>
          </p:cNvSpPr>
          <p:nvPr>
            <p:ph type="title"/>
          </p:nvPr>
        </p:nvSpPr>
        <p:spPr>
          <a:xfrm>
            <a:off x="831850" y="1425533"/>
            <a:ext cx="10515600" cy="2852737"/>
          </a:xfrm>
        </p:spPr>
        <p:txBody>
          <a:bodyPr anchor="b"/>
          <a:lstStyle>
            <a:lvl1pPr algn="ctr">
              <a:defRPr sz="6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A7D9DEC3-1622-034E-ADD8-766E419EEFCB}"/>
              </a:ext>
            </a:extLst>
          </p:cNvPr>
          <p:cNvSpPr>
            <a:spLocks noGrp="1"/>
          </p:cNvSpPr>
          <p:nvPr>
            <p:ph type="body" idx="1"/>
          </p:nvPr>
        </p:nvSpPr>
        <p:spPr>
          <a:xfrm>
            <a:off x="831850" y="4305258"/>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12A0BE-7B18-E544-8806-2E3C5CDC3098}"/>
              </a:ext>
            </a:extLst>
          </p:cNvPr>
          <p:cNvSpPr>
            <a:spLocks noGrp="1"/>
          </p:cNvSpPr>
          <p:nvPr>
            <p:ph type="dt" sz="half" idx="10"/>
          </p:nvPr>
        </p:nvSpPr>
        <p:spPr/>
        <p:txBody>
          <a:bodyPr/>
          <a:lstStyle>
            <a:lvl1pPr>
              <a:defRPr>
                <a:solidFill>
                  <a:schemeClr val="bg1"/>
                </a:solidFill>
              </a:defRPr>
            </a:lvl1pPr>
          </a:lstStyle>
          <a:p>
            <a:fld id="{5642892C-19F8-9A40-9900-2F95FBD0DDBA}" type="datetimeFigureOut">
              <a:rPr lang="en-US" smtClean="0"/>
              <a:pPr/>
              <a:t>10/2/2023</a:t>
            </a:fld>
            <a:endParaRPr lang="en-US"/>
          </a:p>
        </p:txBody>
      </p:sp>
      <p:sp>
        <p:nvSpPr>
          <p:cNvPr id="5" name="Footer Placeholder 4">
            <a:extLst>
              <a:ext uri="{FF2B5EF4-FFF2-40B4-BE49-F238E27FC236}">
                <a16:creationId xmlns:a16="http://schemas.microsoft.com/office/drawing/2014/main" id="{AA758238-7E67-7949-9069-FCBDF6A523F1}"/>
              </a:ext>
            </a:extLst>
          </p:cNvPr>
          <p:cNvSpPr>
            <a:spLocks noGrp="1"/>
          </p:cNvSpPr>
          <p:nvPr>
            <p:ph type="ftr" sz="quarter" idx="11"/>
          </p:nvPr>
        </p:nvSpPr>
        <p:spPr/>
        <p:txBody>
          <a:bodyPr/>
          <a:lstStyle>
            <a:lvl1pPr>
              <a:defRPr>
                <a:solidFill>
                  <a:schemeClr val="bg1"/>
                </a:solidFill>
              </a:defRPr>
            </a:lvl1pPr>
          </a:lstStyle>
          <a:p>
            <a:endParaRPr lang="en-US">
              <a:solidFill>
                <a:schemeClr val="bg1"/>
              </a:solidFill>
            </a:endParaRPr>
          </a:p>
        </p:txBody>
      </p:sp>
      <p:sp>
        <p:nvSpPr>
          <p:cNvPr id="6" name="Slide Number Placeholder 5">
            <a:extLst>
              <a:ext uri="{FF2B5EF4-FFF2-40B4-BE49-F238E27FC236}">
                <a16:creationId xmlns:a16="http://schemas.microsoft.com/office/drawing/2014/main" id="{753D84EF-9C1C-D347-B2FE-A10B4F888E50}"/>
              </a:ext>
            </a:extLst>
          </p:cNvPr>
          <p:cNvSpPr>
            <a:spLocks noGrp="1"/>
          </p:cNvSpPr>
          <p:nvPr>
            <p:ph type="sldNum" sz="quarter" idx="12"/>
          </p:nvPr>
        </p:nvSpPr>
        <p:spPr/>
        <p:txBody>
          <a:bodyPr/>
          <a:lstStyle>
            <a:lvl1pPr>
              <a:defRPr>
                <a:solidFill>
                  <a:schemeClr val="bg1"/>
                </a:solidFill>
              </a:defRPr>
            </a:lvl1pPr>
          </a:lstStyle>
          <a:p>
            <a:fld id="{44B89860-678D-ED40-B51F-C358D6E1CC92}" type="slidenum">
              <a:rPr lang="en-US" smtClean="0"/>
              <a:pPr/>
              <a:t>‹#›</a:t>
            </a:fld>
            <a:endParaRPr lang="en-US"/>
          </a:p>
        </p:txBody>
      </p:sp>
    </p:spTree>
    <p:extLst>
      <p:ext uri="{BB962C8B-B14F-4D97-AF65-F5344CB8AC3E}">
        <p14:creationId xmlns:p14="http://schemas.microsoft.com/office/powerpoint/2010/main" val="421331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23E98-C479-3840-9389-CDB1F44291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2A987-5867-FC48-9E9F-938C3C026A22}"/>
              </a:ext>
            </a:extLst>
          </p:cNvPr>
          <p:cNvSpPr>
            <a:spLocks noGrp="1"/>
          </p:cNvSpPr>
          <p:nvPr>
            <p:ph sz="half" idx="1"/>
          </p:nvPr>
        </p:nvSpPr>
        <p:spPr>
          <a:xfrm>
            <a:off x="838200" y="2817341"/>
            <a:ext cx="5181600" cy="3359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9DF315-CA36-024E-A9F4-F1BC44DD6EC9}"/>
              </a:ext>
            </a:extLst>
          </p:cNvPr>
          <p:cNvSpPr>
            <a:spLocks noGrp="1"/>
          </p:cNvSpPr>
          <p:nvPr>
            <p:ph sz="half" idx="2"/>
          </p:nvPr>
        </p:nvSpPr>
        <p:spPr>
          <a:xfrm>
            <a:off x="6172200" y="2817341"/>
            <a:ext cx="5181600" cy="3359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525946-C5EB-CC46-9FE0-1278F520E191}"/>
              </a:ext>
            </a:extLst>
          </p:cNvPr>
          <p:cNvSpPr>
            <a:spLocks noGrp="1"/>
          </p:cNvSpPr>
          <p:nvPr>
            <p:ph type="dt" sz="half" idx="10"/>
          </p:nvPr>
        </p:nvSpPr>
        <p:spPr/>
        <p:txBody>
          <a:bodyPr/>
          <a:lstStyle>
            <a:lvl1pPr>
              <a:defRPr b="0" i="0">
                <a:latin typeface="Fira Sans Light" panose="020B0403050000020004" pitchFamily="34" charset="0"/>
              </a:defRPr>
            </a:lvl1pPr>
          </a:lstStyle>
          <a:p>
            <a:fld id="{5642892C-19F8-9A40-9900-2F95FBD0DDBA}" type="datetimeFigureOut">
              <a:rPr lang="en-US" smtClean="0"/>
              <a:pPr/>
              <a:t>10/2/2023</a:t>
            </a:fld>
            <a:endParaRPr lang="en-US">
              <a:latin typeface="Fira Sans Light" panose="020B0403050000020004" pitchFamily="34" charset="0"/>
            </a:endParaRPr>
          </a:p>
        </p:txBody>
      </p:sp>
      <p:sp>
        <p:nvSpPr>
          <p:cNvPr id="6" name="Footer Placeholder 5">
            <a:extLst>
              <a:ext uri="{FF2B5EF4-FFF2-40B4-BE49-F238E27FC236}">
                <a16:creationId xmlns:a16="http://schemas.microsoft.com/office/drawing/2014/main" id="{89610FB0-CD8F-4344-A4A0-909DEE5BF245}"/>
              </a:ext>
            </a:extLst>
          </p:cNvPr>
          <p:cNvSpPr>
            <a:spLocks noGrp="1"/>
          </p:cNvSpPr>
          <p:nvPr>
            <p:ph type="ftr" sz="quarter" idx="11"/>
          </p:nvPr>
        </p:nvSpPr>
        <p:spPr/>
        <p:txBody>
          <a:bodyPr/>
          <a:lstStyle>
            <a:lvl1pPr>
              <a:defRPr b="0" i="0">
                <a:latin typeface="Fira Sans Light" panose="020B0403050000020004" pitchFamily="34" charset="0"/>
              </a:defRPr>
            </a:lvl1pPr>
          </a:lstStyle>
          <a:p>
            <a:endParaRPr lang="en-US">
              <a:latin typeface="Fira Sans Light" panose="020B0403050000020004" pitchFamily="34" charset="0"/>
            </a:endParaRPr>
          </a:p>
        </p:txBody>
      </p:sp>
      <p:sp>
        <p:nvSpPr>
          <p:cNvPr id="7" name="Slide Number Placeholder 6">
            <a:extLst>
              <a:ext uri="{FF2B5EF4-FFF2-40B4-BE49-F238E27FC236}">
                <a16:creationId xmlns:a16="http://schemas.microsoft.com/office/drawing/2014/main" id="{9FE69954-390F-E549-BB2F-C8983D901655}"/>
              </a:ext>
            </a:extLst>
          </p:cNvPr>
          <p:cNvSpPr>
            <a:spLocks noGrp="1"/>
          </p:cNvSpPr>
          <p:nvPr>
            <p:ph type="sldNum" sz="quarter" idx="12"/>
          </p:nvPr>
        </p:nvSpPr>
        <p:spPr/>
        <p:txBody>
          <a:bodyPr/>
          <a:lstStyle>
            <a:lvl1pPr>
              <a:defRPr b="0" i="0">
                <a:latin typeface="Fira Sans Light" panose="020B0403050000020004" pitchFamily="34" charset="0"/>
              </a:defRPr>
            </a:lvl1pPr>
          </a:lstStyle>
          <a:p>
            <a:fld id="{44B89860-678D-ED40-B51F-C358D6E1CC92}" type="slidenum">
              <a:rPr lang="en-US" smtClean="0"/>
              <a:pPr/>
              <a:t>‹#›</a:t>
            </a:fld>
            <a:endParaRPr lang="en-US">
              <a:latin typeface="Fira Sans Light" panose="020B0403050000020004" pitchFamily="34" charset="0"/>
            </a:endParaRPr>
          </a:p>
        </p:txBody>
      </p:sp>
      <p:pic>
        <p:nvPicPr>
          <p:cNvPr id="8" name="Picture 7" descr="Text&#10;&#10;Description automatically generated">
            <a:extLst>
              <a:ext uri="{FF2B5EF4-FFF2-40B4-BE49-F238E27FC236}">
                <a16:creationId xmlns:a16="http://schemas.microsoft.com/office/drawing/2014/main" id="{6401A6BE-69DE-874B-893E-279CFCCD518E}"/>
              </a:ext>
            </a:extLst>
          </p:cNvPr>
          <p:cNvPicPr>
            <a:picLocks noChangeAspect="1"/>
          </p:cNvPicPr>
          <p:nvPr/>
        </p:nvPicPr>
        <p:blipFill>
          <a:blip r:embed="rId2"/>
          <a:stretch>
            <a:fillRect/>
          </a:stretch>
        </p:blipFill>
        <p:spPr>
          <a:xfrm>
            <a:off x="8785654" y="411598"/>
            <a:ext cx="2951205" cy="721406"/>
          </a:xfrm>
          <a:prstGeom prst="rect">
            <a:avLst/>
          </a:prstGeom>
        </p:spPr>
      </p:pic>
      <p:sp>
        <p:nvSpPr>
          <p:cNvPr id="9" name="Rectangle 8">
            <a:extLst>
              <a:ext uri="{FF2B5EF4-FFF2-40B4-BE49-F238E27FC236}">
                <a16:creationId xmlns:a16="http://schemas.microsoft.com/office/drawing/2014/main" id="{B1BB91D9-84E8-224A-B518-555F1A72EAC6}"/>
              </a:ext>
            </a:extLst>
          </p:cNvPr>
          <p:cNvSpPr/>
          <p:nvPr/>
        </p:nvSpPr>
        <p:spPr>
          <a:xfrm>
            <a:off x="705678" y="1550504"/>
            <a:ext cx="132522" cy="765313"/>
          </a:xfrm>
          <a:prstGeom prst="rect">
            <a:avLst/>
          </a:prstGeom>
          <a:solidFill>
            <a:srgbClr val="0071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7C3E1DAA-08CA-7744-A381-9C9EC705064C}"/>
              </a:ext>
            </a:extLst>
          </p:cNvPr>
          <p:cNvCxnSpPr/>
          <p:nvPr/>
        </p:nvCxnSpPr>
        <p:spPr>
          <a:xfrm>
            <a:off x="374821" y="6224975"/>
            <a:ext cx="11442357" cy="0"/>
          </a:xfrm>
          <a:prstGeom prst="line">
            <a:avLst/>
          </a:prstGeom>
          <a:ln w="12700">
            <a:solidFill>
              <a:srgbClr val="CAAB5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760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4116A-4ACC-5D49-984F-CA0B3B104CFA}"/>
              </a:ext>
            </a:extLst>
          </p:cNvPr>
          <p:cNvSpPr>
            <a:spLocks noGrp="1"/>
          </p:cNvSpPr>
          <p:nvPr>
            <p:ph type="title"/>
          </p:nvPr>
        </p:nvSpPr>
        <p:spPr>
          <a:xfrm>
            <a:off x="839788" y="12110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C4AF64-8F69-6048-AA5F-036ED28BB4B0}"/>
              </a:ext>
            </a:extLst>
          </p:cNvPr>
          <p:cNvSpPr>
            <a:spLocks noGrp="1"/>
          </p:cNvSpPr>
          <p:nvPr>
            <p:ph type="body" idx="1"/>
          </p:nvPr>
        </p:nvSpPr>
        <p:spPr>
          <a:xfrm>
            <a:off x="839788" y="2527064"/>
            <a:ext cx="5157787" cy="823912"/>
          </a:xfrm>
        </p:spPr>
        <p:txBody>
          <a:bodyPr anchor="b"/>
          <a:lstStyle>
            <a:lvl1pPr marL="0" indent="0">
              <a:buNone/>
              <a:defRPr sz="2400" b="1">
                <a:solidFill>
                  <a:srgbClr val="CAAB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557D31-2C5C-8F4F-A824-BD20E5F126FC}"/>
              </a:ext>
            </a:extLst>
          </p:cNvPr>
          <p:cNvSpPr>
            <a:spLocks noGrp="1"/>
          </p:cNvSpPr>
          <p:nvPr>
            <p:ph sz="half" idx="2"/>
          </p:nvPr>
        </p:nvSpPr>
        <p:spPr>
          <a:xfrm>
            <a:off x="839788" y="3428999"/>
            <a:ext cx="5156207"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4BC5FA-48CF-CF43-B793-342EC0A7E83E}"/>
              </a:ext>
            </a:extLst>
          </p:cNvPr>
          <p:cNvSpPr>
            <a:spLocks noGrp="1"/>
          </p:cNvSpPr>
          <p:nvPr>
            <p:ph type="body" sz="quarter" idx="3"/>
          </p:nvPr>
        </p:nvSpPr>
        <p:spPr>
          <a:xfrm>
            <a:off x="6172200" y="2527064"/>
            <a:ext cx="5183188" cy="823912"/>
          </a:xfrm>
        </p:spPr>
        <p:txBody>
          <a:bodyPr anchor="b"/>
          <a:lstStyle>
            <a:lvl1pPr marL="0" indent="0">
              <a:buNone/>
              <a:defRPr sz="2400" b="1">
                <a:solidFill>
                  <a:srgbClr val="CAAB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C1B261-D040-7B49-8B7A-7D5B01C6BD4F}"/>
              </a:ext>
            </a:extLst>
          </p:cNvPr>
          <p:cNvSpPr>
            <a:spLocks noGrp="1"/>
          </p:cNvSpPr>
          <p:nvPr>
            <p:ph sz="quarter" idx="4"/>
          </p:nvPr>
        </p:nvSpPr>
        <p:spPr>
          <a:xfrm>
            <a:off x="6172200" y="3428999"/>
            <a:ext cx="5181600"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F9A6F2-B127-F44C-9137-B3E30C64E952}"/>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8" name="Footer Placeholder 7">
            <a:extLst>
              <a:ext uri="{FF2B5EF4-FFF2-40B4-BE49-F238E27FC236}">
                <a16:creationId xmlns:a16="http://schemas.microsoft.com/office/drawing/2014/main" id="{A5560F59-BE71-154F-ADEA-9AC0F7D017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9011E3-FE64-7B45-A238-C52A342DF911}"/>
              </a:ext>
            </a:extLst>
          </p:cNvPr>
          <p:cNvSpPr>
            <a:spLocks noGrp="1"/>
          </p:cNvSpPr>
          <p:nvPr>
            <p:ph type="sldNum" sz="quarter" idx="12"/>
          </p:nvPr>
        </p:nvSpPr>
        <p:spPr/>
        <p:txBody>
          <a:bodyPr/>
          <a:lstStyle/>
          <a:p>
            <a:fld id="{44B89860-678D-ED40-B51F-C358D6E1CC92}" type="slidenum">
              <a:rPr lang="en-US" smtClean="0"/>
              <a:t>‹#›</a:t>
            </a:fld>
            <a:endParaRPr lang="en-US"/>
          </a:p>
        </p:txBody>
      </p:sp>
      <p:pic>
        <p:nvPicPr>
          <p:cNvPr id="10" name="Picture 9" descr="Text&#10;&#10;Description automatically generated">
            <a:extLst>
              <a:ext uri="{FF2B5EF4-FFF2-40B4-BE49-F238E27FC236}">
                <a16:creationId xmlns:a16="http://schemas.microsoft.com/office/drawing/2014/main" id="{A2F86409-3FDC-424F-B831-DFE5798018A9}"/>
              </a:ext>
            </a:extLst>
          </p:cNvPr>
          <p:cNvPicPr>
            <a:picLocks noChangeAspect="1"/>
          </p:cNvPicPr>
          <p:nvPr/>
        </p:nvPicPr>
        <p:blipFill>
          <a:blip r:embed="rId2"/>
          <a:stretch>
            <a:fillRect/>
          </a:stretch>
        </p:blipFill>
        <p:spPr>
          <a:xfrm>
            <a:off x="8785654" y="411598"/>
            <a:ext cx="2951205" cy="721406"/>
          </a:xfrm>
          <a:prstGeom prst="rect">
            <a:avLst/>
          </a:prstGeom>
        </p:spPr>
      </p:pic>
      <p:sp>
        <p:nvSpPr>
          <p:cNvPr id="11" name="Rectangle 10">
            <a:extLst>
              <a:ext uri="{FF2B5EF4-FFF2-40B4-BE49-F238E27FC236}">
                <a16:creationId xmlns:a16="http://schemas.microsoft.com/office/drawing/2014/main" id="{E8FFCFDD-6548-A64E-A8FE-35F4A8318FCB}"/>
              </a:ext>
            </a:extLst>
          </p:cNvPr>
          <p:cNvSpPr/>
          <p:nvPr/>
        </p:nvSpPr>
        <p:spPr>
          <a:xfrm>
            <a:off x="705678" y="1471964"/>
            <a:ext cx="132522" cy="765313"/>
          </a:xfrm>
          <a:prstGeom prst="rect">
            <a:avLst/>
          </a:prstGeom>
          <a:solidFill>
            <a:srgbClr val="0071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90A2BCC8-5A51-3848-A2AE-CAF51DCBE4F2}"/>
              </a:ext>
            </a:extLst>
          </p:cNvPr>
          <p:cNvCxnSpPr/>
          <p:nvPr/>
        </p:nvCxnSpPr>
        <p:spPr>
          <a:xfrm>
            <a:off x="374821" y="6224975"/>
            <a:ext cx="11442357" cy="0"/>
          </a:xfrm>
          <a:prstGeom prst="line">
            <a:avLst/>
          </a:prstGeom>
          <a:ln w="12700">
            <a:solidFill>
              <a:srgbClr val="CAAB5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289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638D-6157-F04F-AA32-6E1C097153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DF58D2-7ADD-254C-9705-561005B71C59}"/>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4" name="Footer Placeholder 3">
            <a:extLst>
              <a:ext uri="{FF2B5EF4-FFF2-40B4-BE49-F238E27FC236}">
                <a16:creationId xmlns:a16="http://schemas.microsoft.com/office/drawing/2014/main" id="{CD186352-3A2E-5044-9A5A-026C4CF0C9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97B8CE-F588-9648-9A3E-72D6D05973EE}"/>
              </a:ext>
            </a:extLst>
          </p:cNvPr>
          <p:cNvSpPr>
            <a:spLocks noGrp="1"/>
          </p:cNvSpPr>
          <p:nvPr>
            <p:ph type="sldNum" sz="quarter" idx="12"/>
          </p:nvPr>
        </p:nvSpPr>
        <p:spPr/>
        <p:txBody>
          <a:bodyPr/>
          <a:lstStyle/>
          <a:p>
            <a:fld id="{44B89860-678D-ED40-B51F-C358D6E1CC92}" type="slidenum">
              <a:rPr lang="en-US" smtClean="0"/>
              <a:t>‹#›</a:t>
            </a:fld>
            <a:endParaRPr lang="en-US"/>
          </a:p>
        </p:txBody>
      </p:sp>
      <p:pic>
        <p:nvPicPr>
          <p:cNvPr id="6" name="Picture 5" descr="Text&#10;&#10;Description automatically generated">
            <a:extLst>
              <a:ext uri="{FF2B5EF4-FFF2-40B4-BE49-F238E27FC236}">
                <a16:creationId xmlns:a16="http://schemas.microsoft.com/office/drawing/2014/main" id="{1FDFFB1F-6963-D947-B719-EA449B1BAE5F}"/>
              </a:ext>
            </a:extLst>
          </p:cNvPr>
          <p:cNvPicPr>
            <a:picLocks noChangeAspect="1"/>
          </p:cNvPicPr>
          <p:nvPr/>
        </p:nvPicPr>
        <p:blipFill>
          <a:blip r:embed="rId2"/>
          <a:stretch>
            <a:fillRect/>
          </a:stretch>
        </p:blipFill>
        <p:spPr>
          <a:xfrm>
            <a:off x="8785654" y="411598"/>
            <a:ext cx="2951205" cy="721406"/>
          </a:xfrm>
          <a:prstGeom prst="rect">
            <a:avLst/>
          </a:prstGeom>
        </p:spPr>
      </p:pic>
      <p:sp>
        <p:nvSpPr>
          <p:cNvPr id="7" name="Rectangle 6">
            <a:extLst>
              <a:ext uri="{FF2B5EF4-FFF2-40B4-BE49-F238E27FC236}">
                <a16:creationId xmlns:a16="http://schemas.microsoft.com/office/drawing/2014/main" id="{2AA6B900-743D-354F-84F9-576F06B3636E}"/>
              </a:ext>
            </a:extLst>
          </p:cNvPr>
          <p:cNvSpPr/>
          <p:nvPr/>
        </p:nvSpPr>
        <p:spPr>
          <a:xfrm>
            <a:off x="705678" y="1550504"/>
            <a:ext cx="132522" cy="765313"/>
          </a:xfrm>
          <a:prstGeom prst="rect">
            <a:avLst/>
          </a:prstGeom>
          <a:solidFill>
            <a:srgbClr val="0071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DED90F0A-4BAE-0E4A-A23F-8382FC160A1C}"/>
              </a:ext>
            </a:extLst>
          </p:cNvPr>
          <p:cNvCxnSpPr/>
          <p:nvPr/>
        </p:nvCxnSpPr>
        <p:spPr>
          <a:xfrm>
            <a:off x="374821" y="6224975"/>
            <a:ext cx="11442357" cy="0"/>
          </a:xfrm>
          <a:prstGeom prst="line">
            <a:avLst/>
          </a:prstGeom>
          <a:ln w="12700">
            <a:solidFill>
              <a:srgbClr val="CAAB5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676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4F1DB0-C48D-0B4B-A949-BFCDE25A8955}"/>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3" name="Footer Placeholder 2">
            <a:extLst>
              <a:ext uri="{FF2B5EF4-FFF2-40B4-BE49-F238E27FC236}">
                <a16:creationId xmlns:a16="http://schemas.microsoft.com/office/drawing/2014/main" id="{4984799A-35EA-BD44-8A54-06357860E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4EC214-9B86-4243-81B7-ACC4CAD980EB}"/>
              </a:ext>
            </a:extLst>
          </p:cNvPr>
          <p:cNvSpPr>
            <a:spLocks noGrp="1"/>
          </p:cNvSpPr>
          <p:nvPr>
            <p:ph type="sldNum" sz="quarter" idx="12"/>
          </p:nvPr>
        </p:nvSpPr>
        <p:spPr/>
        <p:txBody>
          <a:bodyPr/>
          <a:lstStyle/>
          <a:p>
            <a:fld id="{44B89860-678D-ED40-B51F-C358D6E1CC92}" type="slidenum">
              <a:rPr lang="en-US" smtClean="0"/>
              <a:t>‹#›</a:t>
            </a:fld>
            <a:endParaRPr lang="en-US"/>
          </a:p>
        </p:txBody>
      </p:sp>
      <p:cxnSp>
        <p:nvCxnSpPr>
          <p:cNvPr id="5" name="Straight Connector 4">
            <a:extLst>
              <a:ext uri="{FF2B5EF4-FFF2-40B4-BE49-F238E27FC236}">
                <a16:creationId xmlns:a16="http://schemas.microsoft.com/office/drawing/2014/main" id="{87E6386B-617C-9743-9750-086BCBD05E07}"/>
              </a:ext>
            </a:extLst>
          </p:cNvPr>
          <p:cNvCxnSpPr/>
          <p:nvPr/>
        </p:nvCxnSpPr>
        <p:spPr>
          <a:xfrm>
            <a:off x="374821" y="6224975"/>
            <a:ext cx="11442357" cy="0"/>
          </a:xfrm>
          <a:prstGeom prst="line">
            <a:avLst/>
          </a:prstGeom>
          <a:ln w="12700">
            <a:solidFill>
              <a:srgbClr val="CAAB57"/>
            </a:solidFill>
          </a:ln>
        </p:spPr>
        <p:style>
          <a:lnRef idx="1">
            <a:schemeClr val="accent1"/>
          </a:lnRef>
          <a:fillRef idx="0">
            <a:schemeClr val="accent1"/>
          </a:fillRef>
          <a:effectRef idx="0">
            <a:schemeClr val="accent1"/>
          </a:effectRef>
          <a:fontRef idx="minor">
            <a:schemeClr val="tx1"/>
          </a:fontRef>
        </p:style>
      </p:cxnSp>
      <p:pic>
        <p:nvPicPr>
          <p:cNvPr id="6" name="Picture 5" descr="Text&#10;&#10;Description automatically generated">
            <a:extLst>
              <a:ext uri="{FF2B5EF4-FFF2-40B4-BE49-F238E27FC236}">
                <a16:creationId xmlns:a16="http://schemas.microsoft.com/office/drawing/2014/main" id="{8AEC7FDD-8C83-8F48-B59F-49D7B4D257F8}"/>
              </a:ext>
            </a:extLst>
          </p:cNvPr>
          <p:cNvPicPr>
            <a:picLocks noChangeAspect="1"/>
          </p:cNvPicPr>
          <p:nvPr/>
        </p:nvPicPr>
        <p:blipFill>
          <a:blip r:embed="rId2"/>
          <a:stretch>
            <a:fillRect/>
          </a:stretch>
        </p:blipFill>
        <p:spPr>
          <a:xfrm>
            <a:off x="8785654" y="411598"/>
            <a:ext cx="2951205" cy="721406"/>
          </a:xfrm>
          <a:prstGeom prst="rect">
            <a:avLst/>
          </a:prstGeom>
        </p:spPr>
      </p:pic>
    </p:spTree>
    <p:extLst>
      <p:ext uri="{BB962C8B-B14F-4D97-AF65-F5344CB8AC3E}">
        <p14:creationId xmlns:p14="http://schemas.microsoft.com/office/powerpoint/2010/main" val="410269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80268-9068-F54F-90AD-682E3C2E14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89B8FA-70C1-BA46-A252-A373DE773C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4189C6-3AFE-374B-AA16-AC1A5DD120C8}"/>
              </a:ext>
            </a:extLst>
          </p:cNvPr>
          <p:cNvSpPr>
            <a:spLocks noGrp="1"/>
          </p:cNvSpPr>
          <p:nvPr>
            <p:ph type="body" sz="half" idx="2"/>
          </p:nvPr>
        </p:nvSpPr>
        <p:spPr>
          <a:xfrm>
            <a:off x="839788" y="2057400"/>
            <a:ext cx="3932237" cy="3811588"/>
          </a:xfrm>
        </p:spPr>
        <p:txBody>
          <a:bodyPr/>
          <a:lstStyle>
            <a:lvl1pPr marL="0" indent="0">
              <a:buNone/>
              <a:defRPr sz="1600">
                <a:solidFill>
                  <a:srgbClr val="00719C"/>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EB9B27-FD6B-3245-8363-CC84A55D23C0}"/>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6" name="Footer Placeholder 5">
            <a:extLst>
              <a:ext uri="{FF2B5EF4-FFF2-40B4-BE49-F238E27FC236}">
                <a16:creationId xmlns:a16="http://schemas.microsoft.com/office/drawing/2014/main" id="{5EEB64A0-EB4B-3A49-B9C0-26120194C9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A720C9-6C09-344F-93F1-6372F9B04DDF}"/>
              </a:ext>
            </a:extLst>
          </p:cNvPr>
          <p:cNvSpPr>
            <a:spLocks noGrp="1"/>
          </p:cNvSpPr>
          <p:nvPr>
            <p:ph type="sldNum" sz="quarter" idx="12"/>
          </p:nvPr>
        </p:nvSpPr>
        <p:spPr/>
        <p:txBody>
          <a:bodyPr/>
          <a:lstStyle/>
          <a:p>
            <a:fld id="{44B89860-678D-ED40-B51F-C358D6E1CC92}" type="slidenum">
              <a:rPr lang="en-US" smtClean="0"/>
              <a:t>‹#›</a:t>
            </a:fld>
            <a:endParaRPr lang="en-US"/>
          </a:p>
        </p:txBody>
      </p:sp>
      <p:cxnSp>
        <p:nvCxnSpPr>
          <p:cNvPr id="8" name="Straight Connector 7">
            <a:extLst>
              <a:ext uri="{FF2B5EF4-FFF2-40B4-BE49-F238E27FC236}">
                <a16:creationId xmlns:a16="http://schemas.microsoft.com/office/drawing/2014/main" id="{7D0F2D01-F66A-CD43-86F1-B88AFCC36ECC}"/>
              </a:ext>
            </a:extLst>
          </p:cNvPr>
          <p:cNvCxnSpPr/>
          <p:nvPr/>
        </p:nvCxnSpPr>
        <p:spPr>
          <a:xfrm>
            <a:off x="374821" y="6224975"/>
            <a:ext cx="11442357" cy="0"/>
          </a:xfrm>
          <a:prstGeom prst="line">
            <a:avLst/>
          </a:prstGeom>
          <a:ln w="12700">
            <a:solidFill>
              <a:srgbClr val="CAAB5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491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BB471-4DCB-8C40-80FF-F6A72B466D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8D7E73-DAA7-0E4F-B97F-F4B52E84C6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893D177-3B10-164F-A7DA-84EBEF218DAF}"/>
              </a:ext>
            </a:extLst>
          </p:cNvPr>
          <p:cNvSpPr>
            <a:spLocks noGrp="1"/>
          </p:cNvSpPr>
          <p:nvPr>
            <p:ph type="body" sz="half" idx="2"/>
          </p:nvPr>
        </p:nvSpPr>
        <p:spPr>
          <a:xfrm>
            <a:off x="839788" y="2057400"/>
            <a:ext cx="3932237" cy="3811588"/>
          </a:xfrm>
        </p:spPr>
        <p:txBody>
          <a:bodyPr/>
          <a:lstStyle>
            <a:lvl1pPr marL="0" indent="0">
              <a:buNone/>
              <a:defRPr sz="1600">
                <a:solidFill>
                  <a:srgbClr val="00719C"/>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6728FF-CE0D-6445-8E93-F5D20C8FC79D}"/>
              </a:ext>
            </a:extLst>
          </p:cNvPr>
          <p:cNvSpPr>
            <a:spLocks noGrp="1"/>
          </p:cNvSpPr>
          <p:nvPr>
            <p:ph type="dt" sz="half" idx="10"/>
          </p:nvPr>
        </p:nvSpPr>
        <p:spPr/>
        <p:txBody>
          <a:bodyPr/>
          <a:lstStyle/>
          <a:p>
            <a:fld id="{5642892C-19F8-9A40-9900-2F95FBD0DDBA}" type="datetimeFigureOut">
              <a:rPr lang="en-US" smtClean="0"/>
              <a:t>10/2/2023</a:t>
            </a:fld>
            <a:endParaRPr lang="en-US"/>
          </a:p>
        </p:txBody>
      </p:sp>
      <p:sp>
        <p:nvSpPr>
          <p:cNvPr id="6" name="Footer Placeholder 5">
            <a:extLst>
              <a:ext uri="{FF2B5EF4-FFF2-40B4-BE49-F238E27FC236}">
                <a16:creationId xmlns:a16="http://schemas.microsoft.com/office/drawing/2014/main" id="{029C28A8-0910-2F44-AE48-FDE547BC21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A28F93-6114-1F45-8CE6-FB7126256A6E}"/>
              </a:ext>
            </a:extLst>
          </p:cNvPr>
          <p:cNvSpPr>
            <a:spLocks noGrp="1"/>
          </p:cNvSpPr>
          <p:nvPr>
            <p:ph type="sldNum" sz="quarter" idx="12"/>
          </p:nvPr>
        </p:nvSpPr>
        <p:spPr/>
        <p:txBody>
          <a:bodyPr/>
          <a:lstStyle/>
          <a:p>
            <a:fld id="{44B89860-678D-ED40-B51F-C358D6E1CC92}" type="slidenum">
              <a:rPr lang="en-US" smtClean="0"/>
              <a:t>‹#›</a:t>
            </a:fld>
            <a:endParaRPr lang="en-US"/>
          </a:p>
        </p:txBody>
      </p:sp>
      <p:cxnSp>
        <p:nvCxnSpPr>
          <p:cNvPr id="8" name="Straight Connector 7">
            <a:extLst>
              <a:ext uri="{FF2B5EF4-FFF2-40B4-BE49-F238E27FC236}">
                <a16:creationId xmlns:a16="http://schemas.microsoft.com/office/drawing/2014/main" id="{0429D43D-5E70-E84F-9662-D5527C921575}"/>
              </a:ext>
            </a:extLst>
          </p:cNvPr>
          <p:cNvCxnSpPr/>
          <p:nvPr/>
        </p:nvCxnSpPr>
        <p:spPr>
          <a:xfrm>
            <a:off x="374821" y="6224975"/>
            <a:ext cx="11442357" cy="0"/>
          </a:xfrm>
          <a:prstGeom prst="line">
            <a:avLst/>
          </a:prstGeom>
          <a:ln w="12700">
            <a:solidFill>
              <a:srgbClr val="CAAB5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99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3CA8FC-ACBF-C547-843A-97A2ACAA6C65}"/>
              </a:ext>
            </a:extLst>
          </p:cNvPr>
          <p:cNvSpPr>
            <a:spLocks noGrp="1"/>
          </p:cNvSpPr>
          <p:nvPr>
            <p:ph type="title"/>
          </p:nvPr>
        </p:nvSpPr>
        <p:spPr>
          <a:xfrm>
            <a:off x="838200" y="1312391"/>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47E41-FB99-A241-8D52-A6F989A5EBB9}"/>
              </a:ext>
            </a:extLst>
          </p:cNvPr>
          <p:cNvSpPr>
            <a:spLocks noGrp="1"/>
          </p:cNvSpPr>
          <p:nvPr>
            <p:ph type="body" idx="1"/>
          </p:nvPr>
        </p:nvSpPr>
        <p:spPr>
          <a:xfrm>
            <a:off x="838200" y="2817341"/>
            <a:ext cx="10515600" cy="335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19F2B1-1166-CB4F-B325-7D015BBEF0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Fira Sans Light" panose="020B0403050000020004" pitchFamily="34" charset="0"/>
              </a:defRPr>
            </a:lvl1pPr>
          </a:lstStyle>
          <a:p>
            <a:fld id="{5642892C-19F8-9A40-9900-2F95FBD0DDBA}" type="datetimeFigureOut">
              <a:rPr lang="en-US" smtClean="0"/>
              <a:pPr/>
              <a:t>10/2/2023</a:t>
            </a:fld>
            <a:endParaRPr lang="en-US">
              <a:latin typeface="Fira Sans Light" panose="020B0403050000020004" pitchFamily="34" charset="0"/>
            </a:endParaRPr>
          </a:p>
        </p:txBody>
      </p:sp>
      <p:sp>
        <p:nvSpPr>
          <p:cNvPr id="5" name="Footer Placeholder 4">
            <a:extLst>
              <a:ext uri="{FF2B5EF4-FFF2-40B4-BE49-F238E27FC236}">
                <a16:creationId xmlns:a16="http://schemas.microsoft.com/office/drawing/2014/main" id="{BF53C4AF-EA4F-E249-8513-770A0BA665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Fira Sans Light" panose="020B0403050000020004" pitchFamily="34" charset="0"/>
              </a:defRPr>
            </a:lvl1pPr>
          </a:lstStyle>
          <a:p>
            <a:endParaRPr lang="en-US">
              <a:latin typeface="Fira Sans Light" panose="020B0403050000020004" pitchFamily="34" charset="0"/>
            </a:endParaRPr>
          </a:p>
        </p:txBody>
      </p:sp>
      <p:sp>
        <p:nvSpPr>
          <p:cNvPr id="6" name="Slide Number Placeholder 5">
            <a:extLst>
              <a:ext uri="{FF2B5EF4-FFF2-40B4-BE49-F238E27FC236}">
                <a16:creationId xmlns:a16="http://schemas.microsoft.com/office/drawing/2014/main" id="{0B680846-47B5-2640-B92B-9A79ECC4AC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Fira Sans Light" panose="020B0403050000020004" pitchFamily="34" charset="0"/>
              </a:defRPr>
            </a:lvl1pPr>
          </a:lstStyle>
          <a:p>
            <a:fld id="{44B89860-678D-ED40-B51F-C358D6E1CC92}" type="slidenum">
              <a:rPr lang="en-US" smtClean="0"/>
              <a:pPr/>
              <a:t>‹#›</a:t>
            </a:fld>
            <a:endParaRPr lang="en-US">
              <a:latin typeface="Fira Sans Light" panose="020B0403050000020004" pitchFamily="34" charset="0"/>
            </a:endParaRPr>
          </a:p>
        </p:txBody>
      </p:sp>
    </p:spTree>
    <p:extLst>
      <p:ext uri="{BB962C8B-B14F-4D97-AF65-F5344CB8AC3E}">
        <p14:creationId xmlns:p14="http://schemas.microsoft.com/office/powerpoint/2010/main" val="470568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0365A"/>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55595D"/>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55595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55595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E4183-D60A-A56D-036A-1929177F6398}"/>
              </a:ext>
            </a:extLst>
          </p:cNvPr>
          <p:cNvSpPr>
            <a:spLocks noGrp="1"/>
          </p:cNvSpPr>
          <p:nvPr>
            <p:ph type="ctrTitle"/>
          </p:nvPr>
        </p:nvSpPr>
        <p:spPr/>
        <p:txBody>
          <a:bodyPr/>
          <a:lstStyle/>
          <a:p>
            <a:r>
              <a:rPr lang="en-US" dirty="0"/>
              <a:t>ESSER Spending Ideas</a:t>
            </a:r>
          </a:p>
        </p:txBody>
      </p:sp>
      <p:sp>
        <p:nvSpPr>
          <p:cNvPr id="3" name="Subtitle 2">
            <a:extLst>
              <a:ext uri="{FF2B5EF4-FFF2-40B4-BE49-F238E27FC236}">
                <a16:creationId xmlns:a16="http://schemas.microsoft.com/office/drawing/2014/main" id="{F99C14AA-C393-70CD-0494-96989704C66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03608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27E82-206C-6421-CDDF-BD79E346745A}"/>
              </a:ext>
            </a:extLst>
          </p:cNvPr>
          <p:cNvSpPr>
            <a:spLocks noGrp="1"/>
          </p:cNvSpPr>
          <p:nvPr>
            <p:ph type="title"/>
          </p:nvPr>
        </p:nvSpPr>
        <p:spPr>
          <a:xfrm>
            <a:off x="838200" y="1312391"/>
            <a:ext cx="10515600" cy="1325563"/>
          </a:xfrm>
        </p:spPr>
        <p:txBody>
          <a:bodyPr anchor="ctr">
            <a:normAutofit/>
          </a:bodyPr>
          <a:lstStyle/>
          <a:p>
            <a:r>
              <a:rPr lang="en-US" dirty="0"/>
              <a:t>Other Spending Ideas  </a:t>
            </a:r>
          </a:p>
        </p:txBody>
      </p:sp>
      <p:graphicFrame>
        <p:nvGraphicFramePr>
          <p:cNvPr id="5" name="Content Placeholder 2">
            <a:extLst>
              <a:ext uri="{FF2B5EF4-FFF2-40B4-BE49-F238E27FC236}">
                <a16:creationId xmlns:a16="http://schemas.microsoft.com/office/drawing/2014/main" id="{D13C7DEF-7553-C926-68B4-A33EB9DD7DDE}"/>
              </a:ext>
            </a:extLst>
          </p:cNvPr>
          <p:cNvGraphicFramePr>
            <a:graphicFrameLocks noGrp="1"/>
          </p:cNvGraphicFramePr>
          <p:nvPr>
            <p:ph idx="1"/>
            <p:extLst>
              <p:ext uri="{D42A27DB-BD31-4B8C-83A1-F6EECF244321}">
                <p14:modId xmlns:p14="http://schemas.microsoft.com/office/powerpoint/2010/main" val="3325818233"/>
              </p:ext>
            </p:extLst>
          </p:nvPr>
        </p:nvGraphicFramePr>
        <p:xfrm>
          <a:off x="838200" y="2817341"/>
          <a:ext cx="10515600" cy="3359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2832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7CA2F-8FA6-B78E-5DCB-B39E1C878185}"/>
              </a:ext>
            </a:extLst>
          </p:cNvPr>
          <p:cNvSpPr>
            <a:spLocks noGrp="1"/>
          </p:cNvSpPr>
          <p:nvPr>
            <p:ph type="title"/>
          </p:nvPr>
        </p:nvSpPr>
        <p:spPr/>
        <p:txBody>
          <a:bodyPr/>
          <a:lstStyle/>
          <a:p>
            <a:r>
              <a:rPr lang="en-US" dirty="0"/>
              <a:t>Contact/Information Page </a:t>
            </a:r>
          </a:p>
        </p:txBody>
      </p:sp>
      <p:sp>
        <p:nvSpPr>
          <p:cNvPr id="3" name="Content Placeholder 2">
            <a:extLst>
              <a:ext uri="{FF2B5EF4-FFF2-40B4-BE49-F238E27FC236}">
                <a16:creationId xmlns:a16="http://schemas.microsoft.com/office/drawing/2014/main" id="{27538E2A-717D-7ABD-D877-1911D736E94A}"/>
              </a:ext>
            </a:extLst>
          </p:cNvPr>
          <p:cNvSpPr>
            <a:spLocks noGrp="1"/>
          </p:cNvSpPr>
          <p:nvPr>
            <p:ph idx="1"/>
          </p:nvPr>
        </p:nvSpPr>
        <p:spPr/>
        <p:txBody>
          <a:bodyPr/>
          <a:lstStyle/>
          <a:p>
            <a:r>
              <a:rPr lang="en-US" dirty="0"/>
              <a:t>Please reference the contact sheet provide. </a:t>
            </a:r>
          </a:p>
        </p:txBody>
      </p:sp>
    </p:spTree>
    <p:extLst>
      <p:ext uri="{BB962C8B-B14F-4D97-AF65-F5344CB8AC3E}">
        <p14:creationId xmlns:p14="http://schemas.microsoft.com/office/powerpoint/2010/main" val="124524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ECF1A-009D-AB09-DD08-E52E7665E9E0}"/>
              </a:ext>
            </a:extLst>
          </p:cNvPr>
          <p:cNvSpPr>
            <a:spLocks noGrp="1"/>
          </p:cNvSpPr>
          <p:nvPr>
            <p:ph type="title"/>
          </p:nvPr>
        </p:nvSpPr>
        <p:spPr>
          <a:xfrm>
            <a:off x="839788" y="1211026"/>
            <a:ext cx="10515600" cy="1325563"/>
          </a:xfrm>
        </p:spPr>
        <p:txBody>
          <a:bodyPr vert="horz" lIns="91440" tIns="45720" rIns="91440" bIns="45720" rtlCol="0" anchor="ctr">
            <a:normAutofit/>
          </a:bodyPr>
          <a:lstStyle/>
          <a:p>
            <a:r>
              <a:rPr lang="en-US" b="1" i="0" kern="1200">
                <a:latin typeface="Arial Black" panose="020B0604020202020204" pitchFamily="34" charset="0"/>
                <a:ea typeface="+mj-ea"/>
                <a:cs typeface="Arial Black" panose="020B0604020202020204" pitchFamily="34" charset="0"/>
              </a:rPr>
              <a:t>CTE – Equipment for Programs </a:t>
            </a:r>
          </a:p>
        </p:txBody>
      </p:sp>
      <p:sp>
        <p:nvSpPr>
          <p:cNvPr id="3" name="Content Placeholder 2">
            <a:extLst>
              <a:ext uri="{FF2B5EF4-FFF2-40B4-BE49-F238E27FC236}">
                <a16:creationId xmlns:a16="http://schemas.microsoft.com/office/drawing/2014/main" id="{9EE6F3FC-FC46-F7D5-7D76-8AC4757D00D1}"/>
              </a:ext>
            </a:extLst>
          </p:cNvPr>
          <p:cNvSpPr>
            <a:spLocks noGrp="1"/>
          </p:cNvSpPr>
          <p:nvPr>
            <p:ph sz="half" idx="2"/>
          </p:nvPr>
        </p:nvSpPr>
        <p:spPr>
          <a:xfrm>
            <a:off x="888203" y="3099751"/>
            <a:ext cx="5451637" cy="2760663"/>
          </a:xfrm>
        </p:spPr>
        <p:txBody>
          <a:bodyPr vert="horz" lIns="91440" tIns="45720" rIns="91440" bIns="45720" rtlCol="0" anchor="t">
            <a:normAutofit/>
          </a:bodyPr>
          <a:lstStyle/>
          <a:p>
            <a:pPr marL="0" indent="0">
              <a:buNone/>
            </a:pPr>
            <a:r>
              <a:rPr lang="en-US" sz="1800" b="1" i="1" u="sng" dirty="0">
                <a:latin typeface="Arial"/>
                <a:cs typeface="Arial"/>
              </a:rPr>
              <a:t>Carpentry </a:t>
            </a:r>
            <a:endParaRPr lang="en-US" b="1" i="1"/>
          </a:p>
          <a:p>
            <a:pPr marL="0" indent="0">
              <a:buNone/>
            </a:pPr>
            <a:r>
              <a:rPr lang="en-US" sz="1800" dirty="0">
                <a:latin typeface="Arial"/>
                <a:cs typeface="Arial"/>
              </a:rPr>
              <a:t>- Saws, Dust Collector, &amp; Shop Equipment  </a:t>
            </a:r>
            <a:endParaRPr lang="en-US" sz="1800" dirty="0"/>
          </a:p>
          <a:p>
            <a:pPr marL="0" indent="0">
              <a:buNone/>
            </a:pPr>
            <a:r>
              <a:rPr lang="en-US" sz="1800" b="1" i="1" u="sng" dirty="0">
                <a:latin typeface="Arial"/>
                <a:cs typeface="Arial"/>
              </a:rPr>
              <a:t>Welding </a:t>
            </a:r>
          </a:p>
          <a:p>
            <a:pPr marL="0" indent="0">
              <a:buNone/>
            </a:pPr>
            <a:r>
              <a:rPr lang="en-US" sz="1800" dirty="0"/>
              <a:t>- Welders, Helmets, other PPE and Equipment </a:t>
            </a:r>
          </a:p>
          <a:p>
            <a:pPr marL="0" indent="0">
              <a:buNone/>
            </a:pPr>
            <a:r>
              <a:rPr lang="en-US" sz="1800" b="1" i="1" u="sng" dirty="0">
                <a:latin typeface="Arial"/>
                <a:cs typeface="Arial"/>
              </a:rPr>
              <a:t>Auto </a:t>
            </a:r>
          </a:p>
          <a:p>
            <a:pPr marL="0" indent="0">
              <a:buNone/>
            </a:pPr>
            <a:r>
              <a:rPr lang="en-US" sz="1800" dirty="0"/>
              <a:t>- Jacks/Lifts, Tools, Compressors, Etc. </a:t>
            </a:r>
          </a:p>
        </p:txBody>
      </p:sp>
      <p:sp>
        <p:nvSpPr>
          <p:cNvPr id="11" name="Text Placeholder 4">
            <a:extLst>
              <a:ext uri="{FF2B5EF4-FFF2-40B4-BE49-F238E27FC236}">
                <a16:creationId xmlns:a16="http://schemas.microsoft.com/office/drawing/2014/main" id="{6B0A7F61-C7E1-484F-7702-712E2CD9A36E}"/>
              </a:ext>
            </a:extLst>
          </p:cNvPr>
          <p:cNvSpPr>
            <a:spLocks noGrp="1"/>
          </p:cNvSpPr>
          <p:nvPr>
            <p:ph type="body" sz="quarter" idx="3"/>
          </p:nvPr>
        </p:nvSpPr>
        <p:spPr>
          <a:xfrm>
            <a:off x="836612" y="2423160"/>
            <a:ext cx="10827068" cy="529272"/>
          </a:xfrm>
        </p:spPr>
        <p:txBody>
          <a:bodyPr/>
          <a:lstStyle/>
          <a:p>
            <a:r>
              <a:rPr lang="en-US" dirty="0"/>
              <a:t>Program Equipment Example </a:t>
            </a:r>
          </a:p>
        </p:txBody>
      </p:sp>
      <p:sp>
        <p:nvSpPr>
          <p:cNvPr id="4" name="Content Placeholder 2">
            <a:extLst>
              <a:ext uri="{FF2B5EF4-FFF2-40B4-BE49-F238E27FC236}">
                <a16:creationId xmlns:a16="http://schemas.microsoft.com/office/drawing/2014/main" id="{8744DCBF-8278-B319-AE73-447CBF696597}"/>
              </a:ext>
            </a:extLst>
          </p:cNvPr>
          <p:cNvSpPr txBox="1">
            <a:spLocks/>
          </p:cNvSpPr>
          <p:nvPr/>
        </p:nvSpPr>
        <p:spPr>
          <a:xfrm>
            <a:off x="6196007" y="3124199"/>
            <a:ext cx="5181600" cy="27606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55595D"/>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55595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55595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dirty="0"/>
          </a:p>
        </p:txBody>
      </p:sp>
      <p:sp>
        <p:nvSpPr>
          <p:cNvPr id="5" name="Content Placeholder 2">
            <a:extLst>
              <a:ext uri="{FF2B5EF4-FFF2-40B4-BE49-F238E27FC236}">
                <a16:creationId xmlns:a16="http://schemas.microsoft.com/office/drawing/2014/main" id="{93798CD1-3704-EC87-2D9A-FF121FA40943}"/>
              </a:ext>
            </a:extLst>
          </p:cNvPr>
          <p:cNvSpPr txBox="1">
            <a:spLocks/>
          </p:cNvSpPr>
          <p:nvPr/>
        </p:nvSpPr>
        <p:spPr>
          <a:xfrm>
            <a:off x="6250146" y="3099750"/>
            <a:ext cx="5852950" cy="276066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55595D"/>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55595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55595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b="1" i="1" u="sng" dirty="0">
                <a:latin typeface="Arial"/>
                <a:cs typeface="Arial"/>
              </a:rPr>
              <a:t>Nursing </a:t>
            </a:r>
            <a:endParaRPr lang="en-US"/>
          </a:p>
          <a:p>
            <a:pPr marL="0" indent="0">
              <a:buNone/>
            </a:pPr>
            <a:r>
              <a:rPr lang="en-US" sz="1800" dirty="0"/>
              <a:t>- Beds, Mannequins, Etc.</a:t>
            </a:r>
          </a:p>
          <a:p>
            <a:pPr marL="0" indent="0">
              <a:buNone/>
            </a:pPr>
            <a:r>
              <a:rPr lang="en-US" sz="1800" b="1" i="1" u="sng" dirty="0">
                <a:latin typeface="Arial"/>
                <a:cs typeface="Arial"/>
              </a:rPr>
              <a:t>AG</a:t>
            </a:r>
          </a:p>
          <a:p>
            <a:pPr marL="0" indent="0">
              <a:buNone/>
            </a:pPr>
            <a:r>
              <a:rPr lang="en-US" sz="1800" dirty="0">
                <a:latin typeface="Arial"/>
                <a:cs typeface="Arial"/>
              </a:rPr>
              <a:t>- Tractors, Greenhouse, other Heavy Machinery </a:t>
            </a:r>
            <a:endParaRPr lang="en-US" sz="1800" dirty="0"/>
          </a:p>
          <a:p>
            <a:pPr marL="0" indent="0">
              <a:buNone/>
            </a:pPr>
            <a:r>
              <a:rPr lang="en-US" sz="1800" b="1" i="1" u="sng" dirty="0">
                <a:latin typeface="Arial"/>
                <a:cs typeface="Arial"/>
              </a:rPr>
              <a:t>Culinary </a:t>
            </a:r>
            <a:endParaRPr lang="en-US" sz="1800" b="1" i="1" u="sng" dirty="0"/>
          </a:p>
          <a:p>
            <a:pPr marL="0" indent="0">
              <a:buNone/>
            </a:pPr>
            <a:r>
              <a:rPr lang="en-US" sz="1800" dirty="0">
                <a:latin typeface="Arial"/>
                <a:cs typeface="Arial"/>
              </a:rPr>
              <a:t>- Ranges, Ovens, Kitchen Ventilations Systems, Etc. </a:t>
            </a:r>
            <a:endParaRPr lang="en-US" sz="1800" dirty="0"/>
          </a:p>
        </p:txBody>
      </p:sp>
    </p:spTree>
    <p:extLst>
      <p:ext uri="{BB962C8B-B14F-4D97-AF65-F5344CB8AC3E}">
        <p14:creationId xmlns:p14="http://schemas.microsoft.com/office/powerpoint/2010/main" val="492845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0522B-7699-9BF7-A489-91BE11445889}"/>
              </a:ext>
            </a:extLst>
          </p:cNvPr>
          <p:cNvSpPr>
            <a:spLocks noGrp="1"/>
          </p:cNvSpPr>
          <p:nvPr>
            <p:ph type="title"/>
          </p:nvPr>
        </p:nvSpPr>
        <p:spPr>
          <a:xfrm>
            <a:off x="838200" y="1312391"/>
            <a:ext cx="10515600" cy="1325563"/>
          </a:xfrm>
        </p:spPr>
        <p:txBody>
          <a:bodyPr anchor="ctr">
            <a:normAutofit/>
          </a:bodyPr>
          <a:lstStyle/>
          <a:p>
            <a:r>
              <a:rPr lang="en-US" dirty="0"/>
              <a:t>Simulators </a:t>
            </a:r>
          </a:p>
        </p:txBody>
      </p:sp>
      <p:graphicFrame>
        <p:nvGraphicFramePr>
          <p:cNvPr id="5" name="Content Placeholder 2">
            <a:extLst>
              <a:ext uri="{FF2B5EF4-FFF2-40B4-BE49-F238E27FC236}">
                <a16:creationId xmlns:a16="http://schemas.microsoft.com/office/drawing/2014/main" id="{CFD303D5-5C29-F86E-A6F9-653E6E123B7D}"/>
              </a:ext>
            </a:extLst>
          </p:cNvPr>
          <p:cNvGraphicFramePr>
            <a:graphicFrameLocks noGrp="1"/>
          </p:cNvGraphicFramePr>
          <p:nvPr>
            <p:ph idx="1"/>
            <p:extLst>
              <p:ext uri="{D42A27DB-BD31-4B8C-83A1-F6EECF244321}">
                <p14:modId xmlns:p14="http://schemas.microsoft.com/office/powerpoint/2010/main" val="3510779193"/>
              </p:ext>
            </p:extLst>
          </p:nvPr>
        </p:nvGraphicFramePr>
        <p:xfrm>
          <a:off x="838200" y="2817341"/>
          <a:ext cx="10515600" cy="3359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66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284EB-3317-A1EC-035C-329A2B5E8965}"/>
              </a:ext>
            </a:extLst>
          </p:cNvPr>
          <p:cNvSpPr>
            <a:spLocks noGrp="1"/>
          </p:cNvSpPr>
          <p:nvPr>
            <p:ph type="title"/>
          </p:nvPr>
        </p:nvSpPr>
        <p:spPr/>
        <p:txBody>
          <a:bodyPr/>
          <a:lstStyle/>
          <a:p>
            <a:r>
              <a:rPr lang="en-US" dirty="0"/>
              <a:t>CTE – Materials </a:t>
            </a:r>
          </a:p>
        </p:txBody>
      </p:sp>
      <p:sp>
        <p:nvSpPr>
          <p:cNvPr id="3" name="Content Placeholder 2">
            <a:extLst>
              <a:ext uri="{FF2B5EF4-FFF2-40B4-BE49-F238E27FC236}">
                <a16:creationId xmlns:a16="http://schemas.microsoft.com/office/drawing/2014/main" id="{59638B63-E235-4A63-5126-74E0A2E35405}"/>
              </a:ext>
            </a:extLst>
          </p:cNvPr>
          <p:cNvSpPr>
            <a:spLocks noGrp="1"/>
          </p:cNvSpPr>
          <p:nvPr>
            <p:ph idx="1"/>
          </p:nvPr>
        </p:nvSpPr>
        <p:spPr/>
        <p:txBody>
          <a:bodyPr vert="horz" lIns="91440" tIns="45720" rIns="91440" bIns="45720" rtlCol="0" anchor="t">
            <a:normAutofit fontScale="92500" lnSpcReduction="10000"/>
          </a:bodyPr>
          <a:lstStyle/>
          <a:p>
            <a:r>
              <a:rPr lang="en-US" dirty="0">
                <a:latin typeface="Arial"/>
                <a:cs typeface="Arial"/>
              </a:rPr>
              <a:t>We have seen LEA’s purchase materials for projects and then have students do the work. (Welding Tower, in county - Job Training, Etc.) </a:t>
            </a:r>
            <a:endParaRPr lang="en-US" dirty="0"/>
          </a:p>
          <a:p>
            <a:r>
              <a:rPr lang="en-US" dirty="0">
                <a:latin typeface="Arial"/>
                <a:cs typeface="Arial"/>
              </a:rPr>
              <a:t>Purchase material to updating lighting and ventilation in CTE Program Classrooms/Shops, as a Simulated Workplace Project. </a:t>
            </a:r>
          </a:p>
          <a:p>
            <a:r>
              <a:rPr lang="en-US" dirty="0">
                <a:latin typeface="Arial"/>
                <a:cs typeface="Arial"/>
              </a:rPr>
              <a:t>Greenhouses; to be built in a Simulated Workplace Project. </a:t>
            </a:r>
            <a:endParaRPr lang="en-US" dirty="0"/>
          </a:p>
          <a:p>
            <a:pPr marL="0" indent="0">
              <a:buNone/>
            </a:pPr>
            <a:endParaRPr lang="en-US" dirty="0"/>
          </a:p>
          <a:p>
            <a:pPr marL="0" indent="0">
              <a:buNone/>
            </a:pPr>
            <a:r>
              <a:rPr lang="en-US" i="1" dirty="0"/>
              <a:t>*If these are NOT going to be done as on job training, you will need to explore the construction application process. </a:t>
            </a:r>
          </a:p>
        </p:txBody>
      </p:sp>
    </p:spTree>
    <p:extLst>
      <p:ext uri="{BB962C8B-B14F-4D97-AF65-F5344CB8AC3E}">
        <p14:creationId xmlns:p14="http://schemas.microsoft.com/office/powerpoint/2010/main" val="183291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1CB10-EF2B-7288-9179-B1DA27274CA8}"/>
              </a:ext>
            </a:extLst>
          </p:cNvPr>
          <p:cNvSpPr>
            <a:spLocks noGrp="1"/>
          </p:cNvSpPr>
          <p:nvPr>
            <p:ph type="title"/>
          </p:nvPr>
        </p:nvSpPr>
        <p:spPr>
          <a:xfrm>
            <a:off x="838200" y="1312391"/>
            <a:ext cx="10515600" cy="1325563"/>
          </a:xfrm>
        </p:spPr>
        <p:txBody>
          <a:bodyPr anchor="ctr">
            <a:normAutofit/>
          </a:bodyPr>
          <a:lstStyle/>
          <a:p>
            <a:r>
              <a:rPr lang="en-US"/>
              <a:t>Bidding Guidelines  </a:t>
            </a:r>
            <a:endParaRPr lang="en-US" dirty="0"/>
          </a:p>
        </p:txBody>
      </p:sp>
      <p:graphicFrame>
        <p:nvGraphicFramePr>
          <p:cNvPr id="11" name="Content Placeholder 2">
            <a:extLst>
              <a:ext uri="{FF2B5EF4-FFF2-40B4-BE49-F238E27FC236}">
                <a16:creationId xmlns:a16="http://schemas.microsoft.com/office/drawing/2014/main" id="{6E96BB53-E9C4-D337-C7B6-DB0211F17750}"/>
              </a:ext>
            </a:extLst>
          </p:cNvPr>
          <p:cNvGraphicFramePr>
            <a:graphicFrameLocks noGrp="1"/>
          </p:cNvGraphicFramePr>
          <p:nvPr>
            <p:ph idx="1"/>
            <p:extLst>
              <p:ext uri="{D42A27DB-BD31-4B8C-83A1-F6EECF244321}">
                <p14:modId xmlns:p14="http://schemas.microsoft.com/office/powerpoint/2010/main" val="935346797"/>
              </p:ext>
            </p:extLst>
          </p:nvPr>
        </p:nvGraphicFramePr>
        <p:xfrm>
          <a:off x="838200" y="2817341"/>
          <a:ext cx="10515600" cy="3359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92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E4CC7-F146-CE6C-76A0-A0133B66694C}"/>
              </a:ext>
            </a:extLst>
          </p:cNvPr>
          <p:cNvSpPr>
            <a:spLocks noGrp="1"/>
          </p:cNvSpPr>
          <p:nvPr>
            <p:ph type="title"/>
          </p:nvPr>
        </p:nvSpPr>
        <p:spPr>
          <a:xfrm>
            <a:off x="838200" y="1312391"/>
            <a:ext cx="10515600" cy="1325563"/>
          </a:xfrm>
        </p:spPr>
        <p:txBody>
          <a:bodyPr anchor="ctr">
            <a:normAutofit/>
          </a:bodyPr>
          <a:lstStyle/>
          <a:p>
            <a:r>
              <a:rPr lang="en-US" dirty="0"/>
              <a:t>Summer - Tourism Pathway </a:t>
            </a:r>
          </a:p>
        </p:txBody>
      </p:sp>
      <p:graphicFrame>
        <p:nvGraphicFramePr>
          <p:cNvPr id="5" name="Content Placeholder 2">
            <a:extLst>
              <a:ext uri="{FF2B5EF4-FFF2-40B4-BE49-F238E27FC236}">
                <a16:creationId xmlns:a16="http://schemas.microsoft.com/office/drawing/2014/main" id="{8DB75D4E-E26F-C042-24C3-15E5A685B649}"/>
              </a:ext>
            </a:extLst>
          </p:cNvPr>
          <p:cNvGraphicFramePr>
            <a:graphicFrameLocks noGrp="1"/>
          </p:cNvGraphicFramePr>
          <p:nvPr>
            <p:ph idx="1"/>
            <p:extLst>
              <p:ext uri="{D42A27DB-BD31-4B8C-83A1-F6EECF244321}">
                <p14:modId xmlns:p14="http://schemas.microsoft.com/office/powerpoint/2010/main" val="2322379722"/>
              </p:ext>
            </p:extLst>
          </p:nvPr>
        </p:nvGraphicFramePr>
        <p:xfrm>
          <a:off x="838200" y="2817341"/>
          <a:ext cx="10515600" cy="3359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6153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45A3E-6938-F7F1-49EC-98AFEEC62DAF}"/>
              </a:ext>
            </a:extLst>
          </p:cNvPr>
          <p:cNvSpPr>
            <a:spLocks noGrp="1"/>
          </p:cNvSpPr>
          <p:nvPr>
            <p:ph type="title"/>
          </p:nvPr>
        </p:nvSpPr>
        <p:spPr/>
        <p:txBody>
          <a:bodyPr/>
          <a:lstStyle/>
          <a:p>
            <a:r>
              <a:rPr lang="en-US" dirty="0">
                <a:latin typeface="Arial Black"/>
              </a:rPr>
              <a:t>Afterschool – Drones, Robotics &amp; E-Sports</a:t>
            </a:r>
            <a:endParaRPr lang="en-US" dirty="0"/>
          </a:p>
        </p:txBody>
      </p:sp>
      <p:sp>
        <p:nvSpPr>
          <p:cNvPr id="3" name="Content Placeholder 2">
            <a:extLst>
              <a:ext uri="{FF2B5EF4-FFF2-40B4-BE49-F238E27FC236}">
                <a16:creationId xmlns:a16="http://schemas.microsoft.com/office/drawing/2014/main" id="{44A2763E-4066-EC75-AE36-3260DEE69E60}"/>
              </a:ext>
            </a:extLst>
          </p:cNvPr>
          <p:cNvSpPr>
            <a:spLocks noGrp="1"/>
          </p:cNvSpPr>
          <p:nvPr>
            <p:ph idx="1"/>
          </p:nvPr>
        </p:nvSpPr>
        <p:spPr/>
        <p:txBody>
          <a:bodyPr vert="horz" lIns="91440" tIns="45720" rIns="91440" bIns="45720" rtlCol="0" anchor="t">
            <a:normAutofit/>
          </a:bodyPr>
          <a:lstStyle/>
          <a:p>
            <a:r>
              <a:rPr lang="en-US" dirty="0">
                <a:latin typeface="Arial"/>
                <a:cs typeface="Arial"/>
              </a:rPr>
              <a:t>LEA’s can use ESSER to support or start Drone, Robotics &amp; E-Sports extra-curricular activities within the county. </a:t>
            </a:r>
            <a:endParaRPr lang="en-US" dirty="0"/>
          </a:p>
          <a:p>
            <a:endParaRPr lang="en-US" dirty="0"/>
          </a:p>
          <a:p>
            <a:r>
              <a:rPr lang="en-US" dirty="0"/>
              <a:t>These programs are usually afterschool based, which will work towards your afterschool set-aside. </a:t>
            </a:r>
          </a:p>
          <a:p>
            <a:pPr marL="0" indent="0">
              <a:buNone/>
            </a:pPr>
            <a:endParaRPr lang="en-US" dirty="0"/>
          </a:p>
        </p:txBody>
      </p:sp>
    </p:spTree>
    <p:extLst>
      <p:ext uri="{BB962C8B-B14F-4D97-AF65-F5344CB8AC3E}">
        <p14:creationId xmlns:p14="http://schemas.microsoft.com/office/powerpoint/2010/main" val="46794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8760F-9588-DB9C-6B15-8055A27E6419}"/>
              </a:ext>
            </a:extLst>
          </p:cNvPr>
          <p:cNvSpPr>
            <a:spLocks noGrp="1"/>
          </p:cNvSpPr>
          <p:nvPr>
            <p:ph type="title"/>
          </p:nvPr>
        </p:nvSpPr>
        <p:spPr>
          <a:xfrm>
            <a:off x="838200" y="1312391"/>
            <a:ext cx="10515600" cy="1325563"/>
          </a:xfrm>
        </p:spPr>
        <p:txBody>
          <a:bodyPr anchor="ctr">
            <a:normAutofit/>
          </a:bodyPr>
          <a:lstStyle/>
          <a:p>
            <a:r>
              <a:rPr lang="en-US" dirty="0"/>
              <a:t>Afterschool – Camps </a:t>
            </a:r>
          </a:p>
        </p:txBody>
      </p:sp>
      <p:graphicFrame>
        <p:nvGraphicFramePr>
          <p:cNvPr id="5" name="Content Placeholder 2">
            <a:extLst>
              <a:ext uri="{FF2B5EF4-FFF2-40B4-BE49-F238E27FC236}">
                <a16:creationId xmlns:a16="http://schemas.microsoft.com/office/drawing/2014/main" id="{B5AE3720-D848-7C74-1961-E6B10A314893}"/>
              </a:ext>
            </a:extLst>
          </p:cNvPr>
          <p:cNvGraphicFramePr>
            <a:graphicFrameLocks noGrp="1"/>
          </p:cNvGraphicFramePr>
          <p:nvPr>
            <p:ph idx="1"/>
            <p:extLst>
              <p:ext uri="{D42A27DB-BD31-4B8C-83A1-F6EECF244321}">
                <p14:modId xmlns:p14="http://schemas.microsoft.com/office/powerpoint/2010/main" val="1739092223"/>
              </p:ext>
            </p:extLst>
          </p:nvPr>
        </p:nvGraphicFramePr>
        <p:xfrm>
          <a:off x="838200" y="2817341"/>
          <a:ext cx="10515600" cy="3359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142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5BC23-681C-E7F3-3098-6C08E6F7CB33}"/>
              </a:ext>
            </a:extLst>
          </p:cNvPr>
          <p:cNvSpPr>
            <a:spLocks noGrp="1"/>
          </p:cNvSpPr>
          <p:nvPr>
            <p:ph type="title"/>
          </p:nvPr>
        </p:nvSpPr>
        <p:spPr/>
        <p:txBody>
          <a:bodyPr/>
          <a:lstStyle/>
          <a:p>
            <a:r>
              <a:rPr lang="en-US" dirty="0"/>
              <a:t>CTE - Recruitment </a:t>
            </a:r>
          </a:p>
        </p:txBody>
      </p:sp>
      <p:sp>
        <p:nvSpPr>
          <p:cNvPr id="3" name="Content Placeholder 2">
            <a:extLst>
              <a:ext uri="{FF2B5EF4-FFF2-40B4-BE49-F238E27FC236}">
                <a16:creationId xmlns:a16="http://schemas.microsoft.com/office/drawing/2014/main" id="{72C0400E-C33D-4ED4-5C1A-9A4DF5E8B41C}"/>
              </a:ext>
            </a:extLst>
          </p:cNvPr>
          <p:cNvSpPr>
            <a:spLocks noGrp="1"/>
          </p:cNvSpPr>
          <p:nvPr>
            <p:ph idx="1"/>
          </p:nvPr>
        </p:nvSpPr>
        <p:spPr/>
        <p:txBody>
          <a:bodyPr>
            <a:normAutofit lnSpcReduction="10000"/>
          </a:bodyPr>
          <a:lstStyle/>
          <a:p>
            <a:r>
              <a:rPr lang="en-US" dirty="0"/>
              <a:t>We have seen an LEA use a Box Trailer to create simulated CTE classrooms to show students what CTE programs are offered, and what professions and career paths students can work towards once they are in the program. </a:t>
            </a:r>
          </a:p>
          <a:p>
            <a:r>
              <a:rPr lang="en-US" dirty="0"/>
              <a:t>They use this as a recruitment tool to bring students into the CTE Programs. </a:t>
            </a:r>
          </a:p>
          <a:p>
            <a:r>
              <a:rPr lang="en-US" dirty="0"/>
              <a:t>Material for the simulated classrooms, and the Box Trailer could be purchased with ESSER. </a:t>
            </a:r>
          </a:p>
        </p:txBody>
      </p:sp>
    </p:spTree>
    <p:extLst>
      <p:ext uri="{BB962C8B-B14F-4D97-AF65-F5344CB8AC3E}">
        <p14:creationId xmlns:p14="http://schemas.microsoft.com/office/powerpoint/2010/main" val="531402032"/>
      </p:ext>
    </p:extLst>
  </p:cSld>
  <p:clrMapOvr>
    <a:masterClrMapping/>
  </p:clrMapOvr>
</p:sld>
</file>

<file path=ppt/theme/theme1.xml><?xml version="1.0" encoding="utf-8"?>
<a:theme xmlns:a="http://schemas.openxmlformats.org/drawingml/2006/main" name="WVDE-Gold-Theme">
  <a:themeElements>
    <a:clrScheme name="WVDE Colors">
      <a:dk1>
        <a:srgbClr val="55595C"/>
      </a:dk1>
      <a:lt1>
        <a:srgbClr val="FFFFFF"/>
      </a:lt1>
      <a:dk2>
        <a:srgbClr val="444951"/>
      </a:dk2>
      <a:lt2>
        <a:srgbClr val="E7E6E6"/>
      </a:lt2>
      <a:accent1>
        <a:srgbClr val="00709B"/>
      </a:accent1>
      <a:accent2>
        <a:srgbClr val="C9AB57"/>
      </a:accent2>
      <a:accent3>
        <a:srgbClr val="824C3C"/>
      </a:accent3>
      <a:accent4>
        <a:srgbClr val="E7AF2B"/>
      </a:accent4>
      <a:accent5>
        <a:srgbClr val="5B9BD5"/>
      </a:accent5>
      <a:accent6>
        <a:srgbClr val="35AA4E"/>
      </a:accent6>
      <a:hlink>
        <a:srgbClr val="00709B"/>
      </a:hlink>
      <a:folHlink>
        <a:srgbClr val="00709B"/>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VDE-Gold-Theme" id="{5EED2C20-FBF0-0C42-911E-FE75B46BF109}" vid="{3628D944-DF70-D043-9FB7-0242690C05F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BB844E4D3E5845AA36523A37502F47" ma:contentTypeVersion="18" ma:contentTypeDescription="Create a new document." ma:contentTypeScope="" ma:versionID="51841f9e8377bdb53a54c9e28339ddc7">
  <xsd:schema xmlns:xsd="http://www.w3.org/2001/XMLSchema" xmlns:xs="http://www.w3.org/2001/XMLSchema" xmlns:p="http://schemas.microsoft.com/office/2006/metadata/properties" xmlns:ns3="dfce03cc-4c56-4672-9746-0bae8c81b776" xmlns:ns4="4cca106a-0ad8-4822-bd9c-6e1534a1997e" targetNamespace="http://schemas.microsoft.com/office/2006/metadata/properties" ma:root="true" ma:fieldsID="c88b32b5d81661d146739f014a95bb32" ns3:_="" ns4:_="">
    <xsd:import namespace="dfce03cc-4c56-4672-9746-0bae8c81b776"/>
    <xsd:import namespace="4cca106a-0ad8-4822-bd9c-6e1534a1997e"/>
    <xsd:element name="properties">
      <xsd:complexType>
        <xsd:sequence>
          <xsd:element name="documentManagement">
            <xsd:complexType>
              <xsd:all>
                <xsd:element ref="ns3:SharedWithUsers" minOccurs="0"/>
                <xsd:element ref="ns3:SharingHintHash" minOccurs="0"/>
                <xsd:element ref="ns3:SharedWithDetails"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element ref="ns4:MediaServiceLocation"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ce03cc-4c56-4672-9746-0bae8c81b77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cca106a-0ad8-4822-bd9c-6e1534a1997e"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cca106a-0ad8-4822-bd9c-6e1534a1997e" xsi:nil="true"/>
  </documentManagement>
</p:properties>
</file>

<file path=customXml/itemProps1.xml><?xml version="1.0" encoding="utf-8"?>
<ds:datastoreItem xmlns:ds="http://schemas.openxmlformats.org/officeDocument/2006/customXml" ds:itemID="{A067E6E0-B66A-4063-A690-1A2ADA8F7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ce03cc-4c56-4672-9746-0bae8c81b776"/>
    <ds:schemaRef ds:uri="4cca106a-0ad8-4822-bd9c-6e1534a199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9F339A-7DF7-467C-A359-01644EAD7A35}">
  <ds:schemaRefs>
    <ds:schemaRef ds:uri="http://schemas.microsoft.com/sharepoint/v3/contenttype/forms"/>
  </ds:schemaRefs>
</ds:datastoreItem>
</file>

<file path=customXml/itemProps3.xml><?xml version="1.0" encoding="utf-8"?>
<ds:datastoreItem xmlns:ds="http://schemas.openxmlformats.org/officeDocument/2006/customXml" ds:itemID="{34552DBA-57A0-45FF-9FD0-47B02CA59610}">
  <ds:schemaRefs>
    <ds:schemaRef ds:uri="http://schemas.microsoft.com/office/2006/metadata/properties"/>
    <ds:schemaRef ds:uri="dfce03cc-4c56-4672-9746-0bae8c81b776"/>
    <ds:schemaRef ds:uri="http://purl.org/dc/dcmitype/"/>
    <ds:schemaRef ds:uri="http://schemas.microsoft.com/office/2006/documentManagement/types"/>
    <ds:schemaRef ds:uri="4cca106a-0ad8-4822-bd9c-6e1534a1997e"/>
    <ds:schemaRef ds:uri="http://schemas.microsoft.com/office/infopath/2007/PartnerControls"/>
    <ds:schemaRef ds:uri="http://purl.org/dc/elements/1.1/"/>
    <ds:schemaRef ds:uri="http://www.w3.org/XML/1998/namespace"/>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WVDE-Gold-Theme</Template>
  <TotalTime>2039</TotalTime>
  <Words>471</Words>
  <Application>Microsoft Office PowerPoint</Application>
  <PresentationFormat>Widescreen</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WVDE-Gold-Theme</vt:lpstr>
      <vt:lpstr>ESSER Spending Ideas</vt:lpstr>
      <vt:lpstr>CTE – Equipment for Programs </vt:lpstr>
      <vt:lpstr>Simulators </vt:lpstr>
      <vt:lpstr>CTE – Materials </vt:lpstr>
      <vt:lpstr>Bidding Guidelines  </vt:lpstr>
      <vt:lpstr>Summer - Tourism Pathway </vt:lpstr>
      <vt:lpstr>Afterschool – Drones, Robotics &amp; E-Sports</vt:lpstr>
      <vt:lpstr>Afterschool – Camps </vt:lpstr>
      <vt:lpstr>CTE - Recruitment </vt:lpstr>
      <vt:lpstr>Other Spending Ideas  </vt:lpstr>
      <vt:lpstr>Contact/Information Page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Sheldon</dc:creator>
  <cp:lastModifiedBy>Luke Sheldon</cp:lastModifiedBy>
  <cp:revision>56</cp:revision>
  <dcterms:created xsi:type="dcterms:W3CDTF">2023-09-14T13:26:49Z</dcterms:created>
  <dcterms:modified xsi:type="dcterms:W3CDTF">2023-10-02T11:25:40Z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2023-09-14T13:27:02Z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1d81e12d-814d-46da-9358-ba1fb0f1bad0</vt:lpwstr>
  </property>
  <property fmtid="{D5CDD505-2E9C-101B-9397-08002B2CF9AE}" pid="8" name="MSIP_Label_460f4a70-4b6c-4bd4-a002-31edb9c00abe_ContentBits">
    <vt:lpwstr>0</vt:lpwstr>
  </property>
  <property fmtid="{D5CDD505-2E9C-101B-9397-08002B2CF9AE}" pid="9" name="ContentTypeId">
    <vt:lpwstr>0x01010023BB844E4D3E5845AA36523A37502F47</vt:lpwstr>
  </property>
</Properties>
</file>